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1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1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1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9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1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9" y="27305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1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1"/>
            <a:ext cx="5711824" cy="895351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1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1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9000" r="-8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9" y="6356351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AC0B39-2740-46F6-9F68-D2FA784BB05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7" y="6356351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80" y="6356351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8AA68B-A2CD-4386-B4B4-70BC195C99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171327"/>
          </a:xfrm>
        </p:spPr>
        <p:txBody>
          <a:bodyPr/>
          <a:lstStyle/>
          <a:p>
            <a:r>
              <a:rPr lang="en-US" sz="4000" b="1" dirty="0">
                <a:ea typeface="ＭＳ Ｐゴシック" pitchFamily="34" charset="-128"/>
              </a:rPr>
              <a:t>Analýza výrobního procesu konkrétního produktu v leteckém odvětví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Autor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bakalářské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práce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: </a:t>
            </a:r>
            <a:r>
              <a:rPr lang="cs-CZ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Petr Skala</a:t>
            </a:r>
            <a:endParaRPr lang="en-US" sz="18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Vedoucí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bakalářské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práce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: </a:t>
            </a:r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Ing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. </a:t>
            </a:r>
            <a:r>
              <a:rPr lang="cs-CZ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Ladislav Bartuška</a:t>
            </a:r>
            <a:endParaRPr lang="en-US" sz="18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Oponent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bakalářské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práce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: </a:t>
            </a:r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Ing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. </a:t>
            </a:r>
            <a:r>
              <a:rPr lang="cs-CZ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Gustav Sysel</a:t>
            </a:r>
            <a:endParaRPr lang="en-US" sz="18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České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en-US" sz="18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Budějovice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, </a:t>
            </a:r>
            <a:r>
              <a:rPr lang="cs-CZ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červen</a:t>
            </a:r>
            <a:r>
              <a:rPr lang="en-US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20</a:t>
            </a:r>
            <a:r>
              <a:rPr lang="cs-CZ" sz="1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20</a:t>
            </a:r>
            <a:endParaRPr lang="en-US" sz="18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051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 b="1" dirty="0" smtClean="0">
                <a:ea typeface="ＭＳ Ｐゴシック" pitchFamily="34" charset="-128"/>
              </a:rPr>
              <a:t>Doplňující otázky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Doplňující otázky vedoucího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Změnilo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se </a:t>
            </a:r>
            <a:r>
              <a:rPr lang="en-US" sz="2000" dirty="0" err="1">
                <a:solidFill>
                  <a:schemeClr val="tx1"/>
                </a:solidFill>
              </a:rPr>
              <a:t>něco</a:t>
            </a:r>
            <a:r>
              <a:rPr lang="en-US" sz="2000" dirty="0">
                <a:solidFill>
                  <a:schemeClr val="tx1"/>
                </a:solidFill>
              </a:rPr>
              <a:t> od </a:t>
            </a:r>
            <a:r>
              <a:rPr lang="en-US" sz="2000" dirty="0" err="1">
                <a:solidFill>
                  <a:schemeClr val="tx1"/>
                </a:solidFill>
              </a:rPr>
              <a:t>doby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kdy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jste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vedení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tyto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úpravy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předal</a:t>
            </a:r>
            <a:r>
              <a:rPr lang="en-US" sz="2000" dirty="0">
                <a:solidFill>
                  <a:schemeClr val="tx1"/>
                </a:solidFill>
              </a:rPr>
              <a:t> k </a:t>
            </a:r>
            <a:r>
              <a:rPr lang="en-US" sz="2000" dirty="0" err="1">
                <a:solidFill>
                  <a:schemeClr val="tx1"/>
                </a:solidFill>
              </a:rPr>
              <a:t>možnému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zapracování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sz="2000" dirty="0" err="1">
                <a:solidFill>
                  <a:schemeClr val="tx1"/>
                </a:solidFill>
              </a:rPr>
              <a:t>Realizovaly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některé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Vaše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návrhy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chemeClr val="tx1"/>
                </a:solidFill>
              </a:rPr>
              <a:t>praxi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Doplňující otázky </a:t>
            </a:r>
            <a:r>
              <a:rPr lang="cs-CZ" dirty="0" smtClean="0">
                <a:solidFill>
                  <a:schemeClr val="tx1"/>
                </a:solidFill>
              </a:rPr>
              <a:t>oponenta</a:t>
            </a:r>
          </a:p>
          <a:p>
            <a:pPr lvl="1"/>
            <a:r>
              <a:rPr lang="en-US" sz="2000" dirty="0" err="1">
                <a:solidFill>
                  <a:schemeClr val="tx1"/>
                </a:solidFill>
              </a:rPr>
              <a:t>Byla</a:t>
            </a:r>
            <a:r>
              <a:rPr lang="en-US" sz="2000" dirty="0">
                <a:solidFill>
                  <a:schemeClr val="tx1"/>
                </a:solidFill>
              </a:rPr>
              <a:t> firma </a:t>
            </a:r>
            <a:r>
              <a:rPr lang="en-US" sz="2000" dirty="0" err="1">
                <a:solidFill>
                  <a:schemeClr val="tx1"/>
                </a:solidFill>
              </a:rPr>
              <a:t>ochotná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poskytnout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informace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potřebné</a:t>
            </a:r>
            <a:r>
              <a:rPr lang="en-US" sz="2000" dirty="0">
                <a:solidFill>
                  <a:schemeClr val="tx1"/>
                </a:solidFill>
              </a:rPr>
              <a:t> pro </a:t>
            </a:r>
            <a:r>
              <a:rPr lang="en-US" sz="2000" dirty="0" err="1">
                <a:solidFill>
                  <a:schemeClr val="tx1"/>
                </a:solidFill>
              </a:rPr>
              <a:t>vypracování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práce</a:t>
            </a:r>
            <a:r>
              <a:rPr lang="en-US" sz="2000" dirty="0">
                <a:solidFill>
                  <a:schemeClr val="tx1"/>
                </a:solidFill>
              </a:rPr>
              <a:t>? 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Máte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již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ohlas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nebo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zpětnou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odezvu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zda</a:t>
            </a:r>
            <a:r>
              <a:rPr lang="en-US" sz="2000" dirty="0">
                <a:solidFill>
                  <a:schemeClr val="tx1"/>
                </a:solidFill>
              </a:rPr>
              <a:t>-li firma </a:t>
            </a:r>
            <a:r>
              <a:rPr lang="en-US" sz="2000" dirty="0" err="1">
                <a:solidFill>
                  <a:schemeClr val="tx1"/>
                </a:solidFill>
              </a:rPr>
              <a:t>vyrábějící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vámi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popisovaný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produkt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zapracovala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zohlednila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vaše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výsledky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výrobním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logistickém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procesu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71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2636912"/>
            <a:ext cx="8229600" cy="2448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en-US" sz="40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ＭＳ Ｐゴシック" pitchFamily="34" charset="-128"/>
                <a:cs typeface="+mj-cs"/>
              </a:rPr>
              <a:t>DĚKUJI ZA POZORNOST</a:t>
            </a:r>
            <a:endParaRPr lang="en-US" sz="40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ＭＳ Ｐゴシック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074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err="1">
                <a:ea typeface="ＭＳ Ｐゴシック" pitchFamily="34" charset="-128"/>
              </a:rPr>
              <a:t>M</a:t>
            </a:r>
            <a:r>
              <a:rPr lang="en-US" sz="4000" b="1" dirty="0" err="1">
                <a:ea typeface="ＭＳ Ｐゴシック" pitchFamily="34" charset="-128"/>
              </a:rPr>
              <a:t>otivace</a:t>
            </a:r>
            <a:r>
              <a:rPr lang="en-US" sz="4000" b="1" dirty="0">
                <a:ea typeface="ＭＳ Ｐゴシック" pitchFamily="34" charset="-128"/>
              </a:rPr>
              <a:t> a </a:t>
            </a:r>
            <a:r>
              <a:rPr lang="en-US" sz="4000" b="1" dirty="0" err="1">
                <a:ea typeface="ＭＳ Ｐゴシック" pitchFamily="34" charset="-128"/>
              </a:rPr>
              <a:t>důvody</a:t>
            </a:r>
            <a:r>
              <a:rPr lang="en-US" sz="4000" b="1" dirty="0">
                <a:ea typeface="ＭＳ Ｐゴシック" pitchFamily="34" charset="-128"/>
              </a:rPr>
              <a:t> k </a:t>
            </a:r>
            <a:r>
              <a:rPr lang="en-US" sz="4000" b="1" dirty="0" err="1">
                <a:ea typeface="ＭＳ Ｐゴシック" pitchFamily="34" charset="-128"/>
              </a:rPr>
              <a:t>řešení</a:t>
            </a:r>
            <a:r>
              <a:rPr lang="en-US" sz="4000" b="1" dirty="0">
                <a:ea typeface="ＭＳ Ｐゴシック" pitchFamily="34" charset="-128"/>
              </a:rPr>
              <a:t> </a:t>
            </a:r>
            <a:r>
              <a:rPr lang="en-US" sz="4000" b="1" dirty="0" err="1">
                <a:ea typeface="ＭＳ Ｐゴシック" pitchFamily="34" charset="-128"/>
              </a:rPr>
              <a:t>daného</a:t>
            </a:r>
            <a:r>
              <a:rPr lang="en-US" sz="4000" b="1" dirty="0">
                <a:ea typeface="ＭＳ Ｐゴシック" pitchFamily="34" charset="-128"/>
              </a:rPr>
              <a:t> </a:t>
            </a:r>
            <a:r>
              <a:rPr lang="en-US" sz="4000" b="1" dirty="0" err="1">
                <a:ea typeface="ＭＳ Ｐゴシック" pitchFamily="34" charset="-128"/>
              </a:rPr>
              <a:t>problému</a:t>
            </a:r>
            <a:endParaRPr lang="en-US" sz="4000" b="1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Zajímavé téma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Možnost propojení práce a studia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Užitečný výstup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3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 b="1" dirty="0" smtClean="0">
                <a:ea typeface="ＭＳ Ｐゴシック" pitchFamily="34" charset="-128"/>
              </a:rPr>
              <a:t>Cíl </a:t>
            </a:r>
            <a:r>
              <a:rPr lang="cs-CZ" altLang="en-US" sz="4000" b="1" dirty="0">
                <a:ea typeface="ＭＳ Ｐゴシック" pitchFamily="34" charset="-128"/>
              </a:rPr>
              <a:t>práce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Vyhodnocení </a:t>
            </a:r>
            <a:r>
              <a:rPr lang="cs-CZ" dirty="0">
                <a:solidFill>
                  <a:schemeClr val="tx1"/>
                </a:solidFill>
              </a:rPr>
              <a:t>proveditelnosti výrobního </a:t>
            </a:r>
            <a:r>
              <a:rPr lang="cs-CZ" dirty="0" smtClean="0">
                <a:solidFill>
                  <a:schemeClr val="tx1"/>
                </a:solidFill>
              </a:rPr>
              <a:t>projektu v požadovaném termínu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564903"/>
            <a:ext cx="9045592" cy="368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11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 b="1" dirty="0" smtClean="0">
                <a:ea typeface="ＭＳ Ｐゴシック" pitchFamily="34" charset="-128"/>
              </a:rPr>
              <a:t>V</a:t>
            </a:r>
            <a:r>
              <a:rPr lang="cs-CZ" altLang="en-US" sz="4000" b="1" dirty="0" smtClean="0">
                <a:ea typeface="ＭＳ Ｐゴシック" pitchFamily="34" charset="-128"/>
              </a:rPr>
              <a:t>ýzkumný problém</a:t>
            </a: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Analýza současného stavu logistických procesů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Návrh optimalizačních opatření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Zefektivnění vybraných </a:t>
            </a:r>
            <a:r>
              <a:rPr lang="cs-CZ" dirty="0" smtClean="0">
                <a:solidFill>
                  <a:schemeClr val="tx1"/>
                </a:solidFill>
              </a:rPr>
              <a:t>procesů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9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 b="1" dirty="0" smtClean="0">
                <a:ea typeface="ＭＳ Ｐゴシック" pitchFamily="34" charset="-128"/>
              </a:rPr>
              <a:t>Použité </a:t>
            </a:r>
            <a:r>
              <a:rPr lang="cs-CZ" altLang="en-US" sz="4000" b="1" dirty="0">
                <a:ea typeface="ＭＳ Ｐゴシック" pitchFamily="34" charset="-128"/>
              </a:rPr>
              <a:t>metody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Popisná analýza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Metoda PERT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Metoda dedukce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 b="1" dirty="0" smtClean="0">
                <a:ea typeface="ＭＳ Ｐゴシック" pitchFamily="34" charset="-128"/>
              </a:rPr>
              <a:t>Dosažené </a:t>
            </a:r>
            <a:r>
              <a:rPr lang="cs-CZ" altLang="en-US" sz="4000" b="1" dirty="0">
                <a:ea typeface="ＭＳ Ｐゴシック" pitchFamily="34" charset="-128"/>
              </a:rPr>
              <a:t>výsledky a přínos práce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Pravděpodobnost včasného dokončení projektu před optimalizací: 57%</a:t>
            </a:r>
          </a:p>
          <a:p>
            <a:r>
              <a:rPr lang="cs-CZ" dirty="0">
                <a:solidFill>
                  <a:schemeClr val="tx1"/>
                </a:solidFill>
              </a:rPr>
              <a:t>Pravděpodobnost včasného dokončení projektu </a:t>
            </a:r>
            <a:r>
              <a:rPr lang="cs-CZ" dirty="0" smtClean="0">
                <a:solidFill>
                  <a:schemeClr val="tx1"/>
                </a:solidFill>
              </a:rPr>
              <a:t>po optimalizaci: 99,5%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196" y="3645024"/>
            <a:ext cx="64135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98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000" b="1" dirty="0" smtClean="0">
                <a:ea typeface="ＭＳ Ｐゴシック" pitchFamily="34" charset="-128"/>
              </a:rPr>
              <a:t>Síťový graf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Vstupní data před optimalizací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7675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5517232"/>
            <a:ext cx="5932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23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36" y="850467"/>
            <a:ext cx="8229600" cy="562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sz="3600" dirty="0" smtClean="0"/>
              <a:t>Porovnání pesimistických dob trvání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2843808" y="1628800"/>
            <a:ext cx="2808312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cs-CZ" dirty="0" smtClean="0">
                <a:solidFill>
                  <a:schemeClr val="tx1"/>
                </a:solidFill>
              </a:rPr>
              <a:t> 70,5h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84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123</TotalTime>
  <Words>190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Analýza výrobního procesu konkrétního produktu v leteckém odvětví</vt:lpstr>
      <vt:lpstr>Motivace a důvody k řešení daného problému</vt:lpstr>
      <vt:lpstr>Cíl práce</vt:lpstr>
      <vt:lpstr>Výzkumný problém</vt:lpstr>
      <vt:lpstr>Použité metody</vt:lpstr>
      <vt:lpstr>Dosažené výsledky a přínos práce</vt:lpstr>
      <vt:lpstr>Síťový graf</vt:lpstr>
      <vt:lpstr>Vstupní data před optimalizací</vt:lpstr>
      <vt:lpstr>Porovnání pesimistických dob trvání</vt:lpstr>
      <vt:lpstr>Doplňující otázky</vt:lpstr>
      <vt:lpstr>PowerPoint Presentation</vt:lpstr>
    </vt:vector>
  </TitlesOfParts>
  <Company>Driessen Aerospace CZ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Skala</dc:creator>
  <cp:lastModifiedBy>Petr Skala</cp:lastModifiedBy>
  <cp:revision>12</cp:revision>
  <dcterms:created xsi:type="dcterms:W3CDTF">2020-06-05T10:33:57Z</dcterms:created>
  <dcterms:modified xsi:type="dcterms:W3CDTF">2020-06-08T20:56:30Z</dcterms:modified>
</cp:coreProperties>
</file>