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7C90D57-B99B-4328-B608-E2FE9340640F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848872" cy="3240360"/>
          </a:xfrm>
        </p:spPr>
        <p:txBody>
          <a:bodyPr>
            <a:normAutofit/>
          </a:bodyPr>
          <a:lstStyle/>
          <a:p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Racionalizace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skladového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hospodářství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vybraném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157192"/>
            <a:ext cx="7272808" cy="1080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alt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</a:t>
            </a:r>
            <a:r>
              <a:rPr lang="en-US" alt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Zuiev</a:t>
            </a:r>
            <a:r>
              <a:rPr lang="en-US" alt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Vitalii</a:t>
            </a:r>
            <a:endParaRPr lang="cs-CZ" alt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</a:t>
            </a:r>
            <a:r>
              <a:rPr lang="cs-CZ" alt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Mária Stopková, PhD.</a:t>
            </a:r>
            <a:endParaRPr lang="en-US" alt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alt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Martin Komorný</a:t>
            </a:r>
          </a:p>
        </p:txBody>
      </p:sp>
    </p:spTree>
    <p:extLst>
      <p:ext uri="{BB962C8B-B14F-4D97-AF65-F5344CB8AC3E}">
        <p14:creationId xmlns:p14="http://schemas.microsoft.com/office/powerpoint/2010/main" val="3577526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26" y="836712"/>
            <a:ext cx="777686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</a:t>
            </a:r>
            <a:r>
              <a:rPr lang="cs-CZ" altLang="en-US" sz="44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DĚKUJI </a:t>
            </a:r>
            <a:r>
              <a:rPr lang="cs-CZ" altLang="en-US" sz="4400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ZA POZORNOST</a:t>
            </a:r>
            <a:r>
              <a:rPr lang="en-US" b="1" dirty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ＭＳ Ｐゴシック" pitchFamily="34" charset="-128"/>
              </a:rPr>
              <a:t/>
            </a:r>
            <a:br>
              <a:rPr lang="en-US" b="1" dirty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ＭＳ Ｐゴシック" pitchFamily="34" charset="-128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132856"/>
            <a:ext cx="54006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3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otivace </a:t>
            </a:r>
            <a:r>
              <a:rPr lang="cs-CZ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a důvody k řešení daného problému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Aktuálnost problematiky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ájem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danou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problematiku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Rozšíření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znalostí  a dovedností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6616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45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Cíl práce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této bakalářské práce je zanalyzovat skladové hospodářství vybraného podniku a navrhnout racionalizační opatření pro jeho zefektivnění.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457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Výzkumná otázka č. 1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Má společnost efektivně vyřešenou systemu skladového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hospodářství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Výzkumná otázka č. 2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 by bylo možné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racionalizovat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praci ve skladu , aby byla efektivnější?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560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en-US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Použité metody</a:t>
            </a:r>
            <a:endParaRPr lang="ru-RU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běr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dat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Komparace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dedukce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Odborná literatura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051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Návrhy a opatření </a:t>
            </a:r>
            <a:endParaRPr lang="ru-RU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 moderních způsobů označování a identifikace zboží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nstalovat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poloautomatickou balicí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linku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Vybrat přizpůsobený efektivní softwarový produkt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526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Závěrečné shrnutí</a:t>
            </a:r>
            <a:b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ru-RU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Cíl práce byl splněn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 jsou aplikovatelné v praxi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Výzkumné otázky byly zodpovězeny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1768" y="4944776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883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Doplňující otázky vedoucího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4792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kapitole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uvádíte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”se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výrobce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těžkých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nákladních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vozidel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speciálního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vybavení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a v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kapitole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4.1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Představení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společnosti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uvádíte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daná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společnosti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”je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velkoobchodní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maloobchodní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organizací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zabývající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prodejem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motorových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olejů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Rowe a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korejských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pneumatik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Hankook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Vysvětlete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tento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nesoulad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tvrzení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Zdůvodněte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některé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výpočty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práci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uvedené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současného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aktuálního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stavu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maxima a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minimálního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požadavku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maxima.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9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b="1" kern="1200" dirty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Doplňující otázky oponenta</a:t>
            </a:r>
            <a:br>
              <a:rPr lang="cs-CZ" sz="4000" b="1" kern="1200" dirty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ru-RU" sz="4000" b="1" kern="1200" dirty="0">
              <a:solidFill>
                <a:schemeClr val="tx2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dospěl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výkonu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manipulační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techniky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2,2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palety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hodinu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který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práci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uvádí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Vozidla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uvádí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nakládají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palety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tedy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kapacitu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nakládky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počítá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objemem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palet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m3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Dotkne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optimalizace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změny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rozložení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regálového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systému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případně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layoutu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skladu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111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226</TotalTime>
  <Words>264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Racionalizace skladového hospodářství ve vybraném podniku </vt:lpstr>
      <vt:lpstr>Motivace a důvody k řešení daného problému</vt:lpstr>
      <vt:lpstr>Cíl práce</vt:lpstr>
      <vt:lpstr>Výzkumné otázky</vt:lpstr>
      <vt:lpstr>Použité metody</vt:lpstr>
      <vt:lpstr>Návrhy a opatření </vt:lpstr>
      <vt:lpstr>Závěrečné shrnutí </vt:lpstr>
      <vt:lpstr>Doplňující otázky vedoucího</vt:lpstr>
      <vt:lpstr>Doplňující otázky oponenta </vt:lpstr>
      <vt:lpstr>          DĚKUJI ZA POZORNOST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ve vybraném podniku </dc:title>
  <dc:creator>Виталий</dc:creator>
  <cp:lastModifiedBy>Виталий</cp:lastModifiedBy>
  <cp:revision>15</cp:revision>
  <dcterms:created xsi:type="dcterms:W3CDTF">2020-06-09T15:03:02Z</dcterms:created>
  <dcterms:modified xsi:type="dcterms:W3CDTF">2020-06-10T20:45:24Z</dcterms:modified>
</cp:coreProperties>
</file>