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7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21016" cy="3180928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práce:		Daniel Hejda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	Ing. Monika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Karková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Phd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	Ing. Marek Šafář</a:t>
            </a:r>
          </a:p>
          <a:p>
            <a:pPr algn="l"/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květen 2020</a:t>
            </a:r>
          </a:p>
          <a:p>
            <a:pPr algn="l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Ochrana kovů pomocí povlaků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</p:spPr>
        <p:txBody>
          <a:bodyPr>
            <a:no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Rozšíření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znalostí v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řešené problematice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Zajímavé téma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Zajímavá práce a analýza vzorků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Prozkoumání odborné literatury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literatury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Ochrana kovů pomocí povlaků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Stanovení zkoušek pro hodnocení protikorozní ochrany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Sběr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Komunikace s odbornými pracovníky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Analýza a porovnání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Pozorování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Provedené laboratorní zkoušky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Zkoušky přilnavosti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Stanovení odolnosti proti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vlhkosti – prostředí kondenzace vody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Korozní zkouška v neutrální solné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mlze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Stanovení odolnosti proti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kapalinám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Stanovení odolnosti nátěru proti oděru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padajícím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oděravým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materiálem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Zkoušené vzorky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Vlastnosti ochrany vůči korozi</a:t>
            </a:r>
          </a:p>
          <a:p>
            <a:pPr>
              <a:lnSpc>
                <a:spcPct val="150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53625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Výsledky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odtrhové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zkoušky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4137438" cy="25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20888"/>
            <a:ext cx="41418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 práce byl splněn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Odlišné výsledky pro každou skupinu vzorků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Možnost s výsledky dále pracovat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Potvrzení protikorozní ochrany na zakázku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Elektrochemická koroze – galvanický článek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888432" cy="312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36912"/>
            <a:ext cx="3543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725144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Vlastní 8">
      <a:dk1>
        <a:sysClr val="windowText" lastClr="000000"/>
      </a:dk1>
      <a:lt1>
        <a:sysClr val="window" lastClr="FFFFFF"/>
      </a:lt1>
      <a:dk2>
        <a:srgbClr val="953734"/>
      </a:dk2>
      <a:lt2>
        <a:srgbClr val="EEECE1"/>
      </a:lt2>
      <a:accent1>
        <a:srgbClr val="953734"/>
      </a:accent1>
      <a:accent2>
        <a:srgbClr val="C00000"/>
      </a:accent2>
      <a:accent3>
        <a:srgbClr val="9BBB59"/>
      </a:accent3>
      <a:accent4>
        <a:srgbClr val="C0504D"/>
      </a:accent4>
      <a:accent5>
        <a:srgbClr val="C0504D"/>
      </a:accent5>
      <a:accent6>
        <a:srgbClr val="F79646"/>
      </a:accent6>
      <a:hlink>
        <a:srgbClr val="0000FF"/>
      </a:hlink>
      <a:folHlink>
        <a:srgbClr val="80008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117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Ochrana kovů pomocí povlaků</vt:lpstr>
      <vt:lpstr>Motivace a důvody k řešení daného problému</vt:lpstr>
      <vt:lpstr>Cíl práce</vt:lpstr>
      <vt:lpstr>Použité metody</vt:lpstr>
      <vt:lpstr>Provedené laboratorní zkoušky</vt:lpstr>
      <vt:lpstr>Dosažené výsledky a přínos práce</vt:lpstr>
      <vt:lpstr>Výsledky odtrhové zkoušky</vt:lpstr>
      <vt:lpstr>Závěrečné shrnutí</vt:lpstr>
      <vt:lpstr>Doplňující otázky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kovů pomocí povlaků</dc:title>
  <dc:creator>Dan</dc:creator>
  <cp:lastModifiedBy>Dan</cp:lastModifiedBy>
  <cp:revision>4</cp:revision>
  <dcterms:created xsi:type="dcterms:W3CDTF">2020-06-08T14:33:37Z</dcterms:created>
  <dcterms:modified xsi:type="dcterms:W3CDTF">2020-06-10T09:50:03Z</dcterms:modified>
</cp:coreProperties>
</file>