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0" r:id="rId5"/>
    <p:sldId id="268" r:id="rId6"/>
    <p:sldId id="261" r:id="rId7"/>
    <p:sldId id="267" r:id="rId8"/>
    <p:sldId id="262" r:id="rId9"/>
    <p:sldId id="266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  <p:transition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cover dir="r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021016" cy="3180928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práce:		Daniel Hejda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práce:	Ing. Monika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Karková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Phd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práce:	Ing. Marek Šafář</a:t>
            </a:r>
          </a:p>
          <a:p>
            <a:pPr algn="l"/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květen 2020</a:t>
            </a:r>
          </a:p>
          <a:p>
            <a:pPr algn="l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Ochrana kovů pomocí povlaků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725144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708920"/>
            <a:ext cx="7772400" cy="1143000"/>
          </a:xfrm>
        </p:spPr>
        <p:txBody>
          <a:bodyPr/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725144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354162"/>
          </a:xfrm>
        </p:spPr>
        <p:txBody>
          <a:bodyPr>
            <a:no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Rozšíření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znalostí v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řešené problematice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Zajímavé téma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Zajímavá práce a analýza vzorků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725144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Prozkoumání odborné literatury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literatury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Ochrana kovů pomocí povlaků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Stanovení zkoušek pro hodnocení protikorozní ochrany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725144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Sběr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dat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Komunikace s odbornými pracovníky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Analýza a porovnání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dat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Pozorování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725144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Provedené laboratorní zkoušky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Zkoušky přilnavosti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Stanovení odolnosti proti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vlhkosti – prostředí kondenzace vody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Korozní zkouška v neutrální solné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mlze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Stanovení odolnosti proti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kapalinám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Stanovení odolnosti nátěru proti oděru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padajícím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oděravým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materiálem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725144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Zkoušené vzorky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Vlastnosti ochrany vůči korozi</a:t>
            </a:r>
          </a:p>
          <a:p>
            <a:pPr>
              <a:lnSpc>
                <a:spcPct val="150000"/>
              </a:lnSpc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725144"/>
            <a:ext cx="1872208" cy="1872208"/>
          </a:xfrm>
          <a:prstGeom prst="rect">
            <a:avLst/>
          </a:prstGeom>
          <a:noFill/>
        </p:spPr>
      </p:pic>
      <p:pic>
        <p:nvPicPr>
          <p:cNvPr id="5" name="Obrázek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212976"/>
            <a:ext cx="53625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Výsledky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odtrhové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zkoušky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20888"/>
            <a:ext cx="4137438" cy="25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420888"/>
            <a:ext cx="414185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Cíl práce byl splněn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Odlišné výsledky pro každou skupinu vzorků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Možnost s výsledky dále pracovat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Potvrzení protikorozní ochrany na zakázku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725144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Doplňující otázky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Elektrochemická koroze – galvanický článek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20888"/>
            <a:ext cx="3888432" cy="312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36912"/>
            <a:ext cx="35433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725144"/>
            <a:ext cx="1872208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Vlastní 8">
      <a:dk1>
        <a:sysClr val="windowText" lastClr="000000"/>
      </a:dk1>
      <a:lt1>
        <a:sysClr val="window" lastClr="FFFFFF"/>
      </a:lt1>
      <a:dk2>
        <a:srgbClr val="953734"/>
      </a:dk2>
      <a:lt2>
        <a:srgbClr val="EEECE1"/>
      </a:lt2>
      <a:accent1>
        <a:srgbClr val="953734"/>
      </a:accent1>
      <a:accent2>
        <a:srgbClr val="C00000"/>
      </a:accent2>
      <a:accent3>
        <a:srgbClr val="9BBB59"/>
      </a:accent3>
      <a:accent4>
        <a:srgbClr val="C0504D"/>
      </a:accent4>
      <a:accent5>
        <a:srgbClr val="C0504D"/>
      </a:accent5>
      <a:accent6>
        <a:srgbClr val="F79646"/>
      </a:accent6>
      <a:hlink>
        <a:srgbClr val="0000FF"/>
      </a:hlink>
      <a:folHlink>
        <a:srgbClr val="800080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</TotalTime>
  <Words>117</Words>
  <Application>Microsoft Office PowerPoint</Application>
  <PresentationFormat>Předvádění na obrazovce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Jmění</vt:lpstr>
      <vt:lpstr>Ochrana kovů pomocí povlaků</vt:lpstr>
      <vt:lpstr>Motivace a důvody k řešení daného problému</vt:lpstr>
      <vt:lpstr>Cíl práce</vt:lpstr>
      <vt:lpstr>Použité metody</vt:lpstr>
      <vt:lpstr>Provedené laboratorní zkoušky</vt:lpstr>
      <vt:lpstr>Dosažené výsledky a přínos práce</vt:lpstr>
      <vt:lpstr>Výsledky odtrhové zkoušky</vt:lpstr>
      <vt:lpstr>Závěrečné shrnutí</vt:lpstr>
      <vt:lpstr>Doplňující otázky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kovů pomocí povlaků</dc:title>
  <dc:creator>Dan</dc:creator>
  <cp:lastModifiedBy>Dan</cp:lastModifiedBy>
  <cp:revision>4</cp:revision>
  <dcterms:created xsi:type="dcterms:W3CDTF">2020-06-08T14:33:37Z</dcterms:created>
  <dcterms:modified xsi:type="dcterms:W3CDTF">2020-06-10T09:50:03Z</dcterms:modified>
</cp:coreProperties>
</file>