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7" r:id="rId2"/>
    <p:sldId id="267" r:id="rId3"/>
    <p:sldId id="268" r:id="rId4"/>
    <p:sldId id="279" r:id="rId5"/>
    <p:sldId id="280" r:id="rId6"/>
    <p:sldId id="285" r:id="rId7"/>
    <p:sldId id="286" r:id="rId8"/>
    <p:sldId id="282" r:id="rId9"/>
    <p:sldId id="283" r:id="rId10"/>
    <p:sldId id="284" r:id="rId11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6501" autoAdjust="0"/>
  </p:normalViewPr>
  <p:slideViewPr>
    <p:cSldViewPr snapToGrid="0">
      <p:cViewPr varScale="1">
        <p:scale>
          <a:sx n="65" d="100"/>
          <a:sy n="65" d="100"/>
        </p:scale>
        <p:origin x="84" y="53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E59FEC6-699F-43FB-AC0B-FBD740757435}" type="datetime1">
              <a:rPr lang="cs-CZ" smtClean="0"/>
              <a:t>09.06.2020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0BD58-3BFF-4EAF-BB8B-AC67FE801E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FFA7E-BD3D-4CB2-85F7-93564F7536C4}" type="datetime1">
              <a:rPr lang="cs-CZ" noProof="0" smtClean="0"/>
              <a:pPr/>
              <a:t>09.06.2020</a:t>
            </a:fld>
            <a:endParaRPr lang="cs-CZ" noProof="0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 smtClean="0"/>
              <a:t>Kliknutím můžete upravit styl předlohy textů.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322CDD-9D6C-4F63-9EC2-648226624108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8193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5699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92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 noProof="0" smtClean="0"/>
              <a:t>Kliknutím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F340B8D-2A55-4153-982E-90DEC7819305}" type="datetime1">
              <a:rPr lang="cs-CZ" noProof="0" smtClean="0"/>
              <a:pPr/>
              <a:t>09.06.2020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 rtlCol="0"/>
          <a:lstStyle/>
          <a:p>
            <a:pPr lvl="0" rtl="0"/>
            <a:r>
              <a:rPr lang="cs-CZ" noProof="0" smtClean="0"/>
              <a:t>Kliknutím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D830BE3-12C0-477D-88F6-5288AF11E38D}" type="datetime1">
              <a:rPr lang="cs-CZ" noProof="0" smtClean="0"/>
              <a:pPr/>
              <a:t>09.06.2020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 smtClean="0"/>
              <a:t>Kliknutím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11B3495-0C9B-4213-A687-0E950DAED245}" type="datetime1">
              <a:rPr lang="cs-CZ" noProof="0" smtClean="0"/>
              <a:pPr/>
              <a:t>09.06.2020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BFCF958-54DC-4198-A202-72AE47AB551B}" type="datetime1">
              <a:rPr lang="cs-CZ" noProof="0" smtClean="0"/>
              <a:pPr/>
              <a:t>09.06.2020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2BED36F-9AF4-4A4F-9729-9AAF3EB8D2F3}" type="datetime1">
              <a:rPr lang="cs-CZ" noProof="0" smtClean="0"/>
              <a:pPr/>
              <a:t>09.06.2020</a:t>
            </a:fld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03D5B8-32FC-44D0-AA9F-63A3BECB18C6}" type="datetime1">
              <a:rPr lang="cs-CZ" noProof="0" smtClean="0"/>
              <a:pPr/>
              <a:t>09.06.2020</a:t>
            </a:fld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FD5346-CA8B-4B47-BDEE-8FEEF6FF3E24}" type="datetime1">
              <a:rPr lang="cs-CZ" noProof="0" smtClean="0"/>
              <a:pPr/>
              <a:t>09.06.2020</a:t>
            </a:fld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rtlCol="0" anchor="b"/>
          <a:lstStyle>
            <a:lvl1pPr rtl="0"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10" name="Obdélník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A0165B-305B-478E-A959-BCD682D16490}" type="datetime1">
              <a:rPr lang="cs-CZ" noProof="0" smtClean="0"/>
              <a:pPr/>
              <a:t>09.06.2020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rtlCol="0" anchor="b"/>
          <a:lstStyle>
            <a:lvl1pPr rtl="0"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FAFBE7C-A7CD-4899-B67E-5A049DAFC3C3}" type="datetime1">
              <a:rPr lang="cs-CZ" noProof="0" smtClean="0"/>
              <a:pPr/>
              <a:t>09.06.2020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11" name="Obdélník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 smtClean="0"/>
              <a:t>Kliknutím můžete upravit styl předlohy textů.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155B28F-DCFD-4DF6-9003-13D0E09B5948}" type="datetime1">
              <a:rPr lang="cs-CZ" noProof="0" smtClean="0"/>
              <a:pPr/>
              <a:t>09.06.2020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82132" y="2447165"/>
            <a:ext cx="9539112" cy="2045813"/>
          </a:xfrm>
        </p:spPr>
        <p:txBody>
          <a:bodyPr rtlCol="0">
            <a:noAutofit/>
          </a:bodyPr>
          <a:lstStyle/>
          <a:p>
            <a:pPr algn="ctr"/>
            <a:r>
              <a:rPr lang="cs-CZ" sz="4800" dirty="0" smtClean="0"/>
              <a:t>Návrh hlavních komponent přední nápravy včetně řízení pro experimentální vozidlo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82132" y="4662311"/>
            <a:ext cx="7078135" cy="1063886"/>
          </a:xfrm>
        </p:spPr>
        <p:txBody>
          <a:bodyPr rtlCol="0">
            <a:normAutofit fontScale="92500" lnSpcReduction="10000"/>
          </a:bodyPr>
          <a:lstStyle/>
          <a:p>
            <a:r>
              <a:rPr lang="cs-CZ" dirty="0"/>
              <a:t>Autor práce: </a:t>
            </a:r>
            <a:r>
              <a:rPr lang="cs-CZ" dirty="0" smtClean="0"/>
              <a:t>Jaroslav slabý</a:t>
            </a:r>
            <a:endParaRPr lang="cs-CZ" dirty="0"/>
          </a:p>
          <a:p>
            <a:r>
              <a:rPr lang="cs-CZ" dirty="0"/>
              <a:t>Vedoucí práce: Ing. </a:t>
            </a:r>
            <a:r>
              <a:rPr lang="cs-CZ" dirty="0" smtClean="0"/>
              <a:t>Jan kolínský, </a:t>
            </a:r>
            <a:r>
              <a:rPr lang="cs-CZ" dirty="0"/>
              <a:t>Ph.D.</a:t>
            </a:r>
          </a:p>
          <a:p>
            <a:r>
              <a:rPr lang="cs-CZ" dirty="0"/>
              <a:t>Oponent práce:  Ing. </a:t>
            </a:r>
            <a:r>
              <a:rPr lang="cs-CZ" dirty="0" smtClean="0"/>
              <a:t>Ján </a:t>
            </a:r>
            <a:r>
              <a:rPr lang="cs-CZ" dirty="0" err="1" smtClean="0"/>
              <a:t>majerník</a:t>
            </a:r>
            <a:r>
              <a:rPr lang="cs-CZ" dirty="0" smtClean="0"/>
              <a:t>, </a:t>
            </a:r>
            <a:r>
              <a:rPr lang="cs-CZ" dirty="0" err="1" smtClean="0"/>
              <a:t>phd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České Budějovice, </a:t>
            </a:r>
            <a:r>
              <a:rPr lang="cs-CZ" dirty="0" smtClean="0"/>
              <a:t>ČERVEN 2020 </a:t>
            </a:r>
            <a:endParaRPr lang="cs-CZ" dirty="0"/>
          </a:p>
          <a:p>
            <a:pPr rtl="0"/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010400" y="643467"/>
            <a:ext cx="45155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n w="5000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Vysoká škola technická a ekonomická </a:t>
            </a:r>
            <a:br>
              <a:rPr lang="cs-CZ" b="1" dirty="0">
                <a:ln w="5000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</a:br>
            <a:r>
              <a:rPr lang="cs-CZ" b="1" dirty="0">
                <a:ln w="5000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v Českých Budějovicích</a:t>
            </a:r>
            <a:br>
              <a:rPr lang="cs-CZ" b="1" dirty="0">
                <a:ln w="5000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</a:br>
            <a:r>
              <a:rPr lang="cs-CZ" b="1" dirty="0">
                <a:ln w="5000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/>
            </a:r>
            <a:br>
              <a:rPr lang="cs-CZ" b="1" dirty="0">
                <a:ln w="5000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</a:br>
            <a:r>
              <a:rPr lang="cs-CZ" b="1" dirty="0">
                <a:ln w="5000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Ústav </a:t>
            </a:r>
            <a:r>
              <a:rPr lang="cs-CZ" b="1" dirty="0" err="1" smtClean="0">
                <a:ln w="5000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technicko-technologický</a:t>
            </a:r>
            <a:endParaRPr lang="cs-CZ" b="1" dirty="0">
              <a:ln w="5000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88" y="338667"/>
            <a:ext cx="1432684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395046" y="1269609"/>
            <a:ext cx="10058400" cy="2743200"/>
          </a:xfrm>
        </p:spPr>
        <p:txBody>
          <a:bodyPr/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925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r>
              <a:rPr lang="cs-CZ" altLang="cs-CZ" sz="4000" dirty="0">
                <a:ea typeface="ＭＳ Ｐゴシック" panose="020B0600070205080204" pitchFamily="34" charset="-128"/>
              </a:rPr>
              <a:t>motivace a důvody k řešení daného problému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45720" indent="0" rtl="0">
              <a:buNone/>
            </a:pPr>
            <a:endParaRPr lang="cs-CZ" dirty="0"/>
          </a:p>
          <a:p>
            <a:pPr rtl="0"/>
            <a:r>
              <a:rPr lang="cs-CZ" sz="2400" dirty="0"/>
              <a:t>Z</a:t>
            </a:r>
            <a:r>
              <a:rPr lang="cs-CZ" sz="2400" dirty="0" smtClean="0"/>
              <a:t>ájem </a:t>
            </a:r>
            <a:r>
              <a:rPr lang="cs-CZ" sz="2400" dirty="0" smtClean="0"/>
              <a:t>o </a:t>
            </a:r>
            <a:r>
              <a:rPr lang="cs-CZ" sz="2400" dirty="0" smtClean="0"/>
              <a:t>danou problematiku</a:t>
            </a:r>
          </a:p>
          <a:p>
            <a:pPr marL="45720" indent="0" rtl="0">
              <a:buNone/>
            </a:pPr>
            <a:endParaRPr lang="cs-CZ" sz="2400" dirty="0" smtClean="0"/>
          </a:p>
          <a:p>
            <a:pPr rtl="0"/>
            <a:r>
              <a:rPr lang="cs-CZ" sz="2400" dirty="0" smtClean="0"/>
              <a:t>Získání nových informací a </a:t>
            </a:r>
            <a:r>
              <a:rPr lang="cs-CZ" sz="2400" dirty="0" smtClean="0"/>
              <a:t>vědomostí </a:t>
            </a:r>
          </a:p>
          <a:p>
            <a:pPr rtl="0"/>
            <a:endParaRPr lang="cs-CZ" sz="2400" dirty="0"/>
          </a:p>
          <a:p>
            <a:pPr rtl="0"/>
            <a:r>
              <a:rPr lang="cs-CZ" sz="2400" dirty="0" smtClean="0"/>
              <a:t>Rozšíření schopností v modelování</a:t>
            </a:r>
            <a:endParaRPr lang="cs-CZ" sz="2400" dirty="0" smtClean="0"/>
          </a:p>
          <a:p>
            <a:pPr rtl="0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dirty="0" smtClean="0"/>
              <a:t>Cíl práce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2400" dirty="0" smtClean="0"/>
              <a:t>Popsat typy </a:t>
            </a:r>
            <a:r>
              <a:rPr lang="cs-CZ" sz="2400" dirty="0"/>
              <a:t>náprav vozidel a </a:t>
            </a:r>
            <a:r>
              <a:rPr lang="cs-CZ" sz="2400" dirty="0" smtClean="0"/>
              <a:t>systémy </a:t>
            </a:r>
            <a:r>
              <a:rPr lang="cs-CZ" sz="2400" dirty="0"/>
              <a:t>zavěšení </a:t>
            </a:r>
            <a:r>
              <a:rPr lang="cs-CZ" sz="2400" dirty="0" smtClean="0"/>
              <a:t>kol</a:t>
            </a:r>
          </a:p>
          <a:p>
            <a:r>
              <a:rPr lang="cs-CZ" sz="2400" dirty="0" smtClean="0"/>
              <a:t>Věnovat se </a:t>
            </a:r>
            <a:r>
              <a:rPr lang="cs-CZ" sz="2400" dirty="0"/>
              <a:t>geometrii kol a zavěšení přední </a:t>
            </a:r>
            <a:r>
              <a:rPr lang="cs-CZ" sz="2400" dirty="0" smtClean="0"/>
              <a:t>nápravy </a:t>
            </a:r>
          </a:p>
          <a:p>
            <a:r>
              <a:rPr lang="cs-CZ" sz="2400" dirty="0" smtClean="0"/>
              <a:t>Navrhnout řešení </a:t>
            </a:r>
            <a:r>
              <a:rPr lang="cs-CZ" sz="2400" dirty="0"/>
              <a:t>komponent zavěšení přední nápravy a systému řízení </a:t>
            </a:r>
            <a:r>
              <a:rPr lang="cs-CZ" sz="2400" dirty="0" smtClean="0"/>
              <a:t>vozidla</a:t>
            </a:r>
          </a:p>
          <a:p>
            <a:r>
              <a:rPr lang="cs-CZ" sz="2400" dirty="0"/>
              <a:t>Z</a:t>
            </a:r>
            <a:r>
              <a:rPr lang="cs-CZ" sz="2400" dirty="0" smtClean="0"/>
              <a:t>ákladní </a:t>
            </a:r>
            <a:r>
              <a:rPr lang="cs-CZ" sz="2400" dirty="0"/>
              <a:t>koncepční a rozměrový </a:t>
            </a:r>
            <a:r>
              <a:rPr lang="cs-CZ" sz="2400" dirty="0" smtClean="0"/>
              <a:t>návrh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5799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Výzkumné otázky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/>
              <a:t>J</a:t>
            </a:r>
            <a:r>
              <a:rPr lang="cs-CZ" sz="2400" dirty="0" smtClean="0"/>
              <a:t>sou mnou navrhované komponenty přední nápravy vhodné pro závod Shell </a:t>
            </a:r>
            <a:r>
              <a:rPr lang="cs-CZ" sz="2400" dirty="0" err="1"/>
              <a:t>E</a:t>
            </a:r>
            <a:r>
              <a:rPr lang="cs-CZ" sz="2400" dirty="0" err="1" smtClean="0"/>
              <a:t>co-marathon</a:t>
            </a:r>
            <a:r>
              <a:rPr lang="cs-CZ" sz="2400" dirty="0" smtClean="0"/>
              <a:t>?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4743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Použité metody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2400" dirty="0" smtClean="0"/>
              <a:t>Oficiální pravidla závodu </a:t>
            </a:r>
          </a:p>
          <a:p>
            <a:endParaRPr lang="cs-CZ" sz="2400" dirty="0" smtClean="0"/>
          </a:p>
          <a:p>
            <a:r>
              <a:rPr lang="cs-CZ" sz="2400" dirty="0" smtClean="0"/>
              <a:t>Použití modelovacího programu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772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553156"/>
            <a:ext cx="9601200" cy="1298222"/>
          </a:xfrm>
        </p:spPr>
        <p:txBody>
          <a:bodyPr>
            <a:noAutofit/>
          </a:bodyPr>
          <a:lstStyle/>
          <a:p>
            <a:r>
              <a:rPr lang="cs-CZ" sz="4000" dirty="0" smtClean="0">
                <a:effectLst/>
              </a:rPr>
              <a:t>Dosažené výsledky</a:t>
            </a:r>
            <a:br>
              <a:rPr lang="cs-CZ" sz="4000" dirty="0" smtClean="0">
                <a:effectLst/>
              </a:rPr>
            </a:br>
            <a:r>
              <a:rPr lang="cs-CZ" sz="4000" dirty="0" smtClean="0">
                <a:effectLst/>
              </a:rPr>
              <a:t/>
            </a:r>
            <a:br>
              <a:rPr lang="cs-CZ" sz="4000" dirty="0" smtClean="0">
                <a:effectLst/>
              </a:rPr>
            </a:b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Návrh zavěšení předního kola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293" y="2539552"/>
            <a:ext cx="5106784" cy="32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447800"/>
          </a:xfrm>
        </p:spPr>
        <p:txBody>
          <a:bodyPr>
            <a:noAutofit/>
          </a:bodyPr>
          <a:lstStyle/>
          <a:p>
            <a:r>
              <a:rPr lang="cs-CZ" sz="4000" dirty="0" smtClean="0">
                <a:effectLst/>
              </a:rPr>
              <a:t>Dosažené výsledky</a:t>
            </a:r>
            <a:br>
              <a:rPr lang="cs-CZ" sz="4000" dirty="0" smtClean="0">
                <a:effectLst/>
              </a:rPr>
            </a:br>
            <a:r>
              <a:rPr lang="cs-CZ" sz="4000" dirty="0" smtClean="0">
                <a:effectLst/>
              </a:rPr>
              <a:t/>
            </a:r>
            <a:br>
              <a:rPr lang="cs-CZ" sz="4000" dirty="0" smtClean="0">
                <a:effectLst/>
              </a:rPr>
            </a:b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Návrh řízení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911" y="2698647"/>
            <a:ext cx="6938177" cy="300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7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Závěrečné shrnutí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sz="2400" dirty="0" smtClean="0"/>
          </a:p>
          <a:p>
            <a:r>
              <a:rPr lang="cs-CZ" sz="2400" dirty="0"/>
              <a:t>M</a:t>
            </a:r>
            <a:r>
              <a:rPr lang="cs-CZ" sz="2400" dirty="0" smtClean="0"/>
              <a:t>nou navrhnuté komponenty vyhovují požadavkům závodu</a:t>
            </a:r>
          </a:p>
          <a:p>
            <a:endParaRPr lang="cs-CZ" sz="2400" dirty="0" smtClean="0"/>
          </a:p>
          <a:p>
            <a:r>
              <a:rPr lang="cs-CZ" sz="2400" dirty="0" smtClean="0"/>
              <a:t>Řízení je nastavitelné podle potřeby</a:t>
            </a:r>
          </a:p>
          <a:p>
            <a:endParaRPr lang="cs-CZ" sz="2400" dirty="0"/>
          </a:p>
          <a:p>
            <a:r>
              <a:rPr lang="cs-CZ" sz="2400" dirty="0" smtClean="0"/>
              <a:t>Úprava komponent </a:t>
            </a:r>
          </a:p>
          <a:p>
            <a:endParaRPr lang="cs-CZ" sz="2400" dirty="0"/>
          </a:p>
          <a:p>
            <a:r>
              <a:rPr lang="cs-CZ" sz="2400" dirty="0" smtClean="0"/>
              <a:t>Cíl práce byl splněn</a:t>
            </a:r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882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Doplňující otázky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0" y="1524000"/>
            <a:ext cx="9601200" cy="44196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cs-CZ" sz="2400" dirty="0" smtClean="0"/>
              <a:t>Oponent:</a:t>
            </a:r>
          </a:p>
          <a:p>
            <a:r>
              <a:rPr lang="cs-CZ" sz="2400" dirty="0" smtClean="0"/>
              <a:t>1) </a:t>
            </a:r>
            <a:r>
              <a:rPr lang="cs-CZ" sz="2400" dirty="0"/>
              <a:t>Navrhujete </a:t>
            </a:r>
            <a:r>
              <a:rPr lang="cs-CZ" sz="2400" dirty="0" err="1"/>
              <a:t>viacero</a:t>
            </a:r>
            <a:r>
              <a:rPr lang="cs-CZ" sz="2400" dirty="0"/>
              <a:t> </a:t>
            </a:r>
            <a:r>
              <a:rPr lang="cs-CZ" sz="2400" dirty="0" err="1"/>
              <a:t>komponentov</a:t>
            </a:r>
            <a:r>
              <a:rPr lang="cs-CZ" sz="2400" dirty="0"/>
              <a:t> </a:t>
            </a:r>
            <a:r>
              <a:rPr lang="cs-CZ" sz="2400" dirty="0" err="1"/>
              <a:t>pre</a:t>
            </a:r>
            <a:r>
              <a:rPr lang="cs-CZ" sz="2400" dirty="0"/>
              <a:t> </a:t>
            </a:r>
            <a:r>
              <a:rPr lang="cs-CZ" sz="2400" dirty="0" err="1"/>
              <a:t>prednú</a:t>
            </a:r>
            <a:r>
              <a:rPr lang="cs-CZ" sz="2400" dirty="0"/>
              <a:t> nápravu vozidla a </a:t>
            </a:r>
            <a:r>
              <a:rPr lang="cs-CZ" sz="2400" dirty="0" err="1"/>
              <a:t>riadenie</a:t>
            </a:r>
            <a:r>
              <a:rPr lang="cs-CZ" sz="2400" dirty="0"/>
              <a:t>, </a:t>
            </a:r>
            <a:r>
              <a:rPr lang="cs-CZ" sz="2400" dirty="0" err="1"/>
              <a:t>ktoré</a:t>
            </a:r>
            <a:r>
              <a:rPr lang="cs-CZ" sz="2400" dirty="0"/>
              <a:t> </a:t>
            </a:r>
            <a:r>
              <a:rPr lang="cs-CZ" sz="2400" dirty="0" err="1"/>
              <a:t>následne</a:t>
            </a:r>
            <a:r>
              <a:rPr lang="cs-CZ" sz="2400" dirty="0"/>
              <a:t> kompletujete do </a:t>
            </a:r>
            <a:r>
              <a:rPr lang="cs-CZ" sz="2400" dirty="0" err="1"/>
              <a:t>zostavy</a:t>
            </a:r>
            <a:r>
              <a:rPr lang="cs-CZ" sz="2400" dirty="0"/>
              <a:t>. V práci </a:t>
            </a:r>
            <a:r>
              <a:rPr lang="cs-CZ" sz="2400" dirty="0" err="1"/>
              <a:t>som</a:t>
            </a:r>
            <a:r>
              <a:rPr lang="cs-CZ" sz="2400" dirty="0"/>
              <a:t> </a:t>
            </a:r>
            <a:r>
              <a:rPr lang="cs-CZ" sz="2400" dirty="0" err="1"/>
              <a:t>sa</a:t>
            </a:r>
            <a:r>
              <a:rPr lang="cs-CZ" sz="2400" dirty="0"/>
              <a:t> nedopátral k faktu, či sú </a:t>
            </a:r>
            <a:r>
              <a:rPr lang="cs-CZ" sz="2400" dirty="0" err="1"/>
              <a:t>všetky</a:t>
            </a:r>
            <a:r>
              <a:rPr lang="cs-CZ" sz="2400" dirty="0"/>
              <a:t> komponenty vybrané z </a:t>
            </a:r>
            <a:r>
              <a:rPr lang="cs-CZ" sz="2400" dirty="0" err="1"/>
              <a:t>katalógov</a:t>
            </a:r>
            <a:r>
              <a:rPr lang="cs-CZ" sz="2400" dirty="0"/>
              <a:t> </a:t>
            </a:r>
            <a:r>
              <a:rPr lang="cs-CZ" sz="2400" dirty="0" err="1"/>
              <a:t>výrobcov</a:t>
            </a:r>
            <a:r>
              <a:rPr lang="cs-CZ" sz="2400" dirty="0"/>
              <a:t>, </a:t>
            </a:r>
            <a:r>
              <a:rPr lang="cs-CZ" sz="2400" dirty="0" err="1"/>
              <a:t>alebo</a:t>
            </a:r>
            <a:r>
              <a:rPr lang="cs-CZ" sz="2400" dirty="0"/>
              <a:t> sú to Vaše návrhy. Uveďte prosím </a:t>
            </a:r>
            <a:r>
              <a:rPr lang="cs-CZ" sz="2400" dirty="0" err="1"/>
              <a:t>túto</a:t>
            </a:r>
            <a:r>
              <a:rPr lang="cs-CZ" sz="2400" dirty="0"/>
              <a:t> </a:t>
            </a:r>
            <a:r>
              <a:rPr lang="cs-CZ" sz="2400" dirty="0" err="1"/>
              <a:t>skutočnosť</a:t>
            </a:r>
            <a:r>
              <a:rPr lang="cs-CZ" sz="2400" dirty="0"/>
              <a:t> na </a:t>
            </a:r>
            <a:r>
              <a:rPr lang="cs-CZ" sz="2400" dirty="0" err="1"/>
              <a:t>pravú</a:t>
            </a:r>
            <a:r>
              <a:rPr lang="cs-CZ" sz="2400" dirty="0"/>
              <a:t> </a:t>
            </a:r>
            <a:r>
              <a:rPr lang="cs-CZ" sz="2400" dirty="0" err="1"/>
              <a:t>mieru</a:t>
            </a:r>
            <a:r>
              <a:rPr lang="cs-CZ" sz="2400" dirty="0"/>
              <a:t>. </a:t>
            </a:r>
            <a:endParaRPr lang="cs-CZ" sz="2400" dirty="0" smtClean="0"/>
          </a:p>
          <a:p>
            <a:r>
              <a:rPr lang="cs-CZ" sz="2400" dirty="0" smtClean="0"/>
              <a:t>2</a:t>
            </a:r>
            <a:r>
              <a:rPr lang="cs-CZ" sz="2400" dirty="0" smtClean="0"/>
              <a:t>) </a:t>
            </a:r>
            <a:r>
              <a:rPr lang="cs-CZ" sz="2400" dirty="0" err="1" smtClean="0"/>
              <a:t>Pokiaľ</a:t>
            </a:r>
            <a:r>
              <a:rPr lang="cs-CZ" sz="2400" dirty="0" smtClean="0"/>
              <a:t> </a:t>
            </a:r>
            <a:r>
              <a:rPr lang="cs-CZ" sz="2400" dirty="0" err="1"/>
              <a:t>Ste</a:t>
            </a:r>
            <a:r>
              <a:rPr lang="cs-CZ" sz="2400" dirty="0"/>
              <a:t> jednotlivé komponenty navrhovali sám, teda sú to </a:t>
            </a:r>
            <a:r>
              <a:rPr lang="cs-CZ" sz="2400" dirty="0" err="1"/>
              <a:t>prototipické</a:t>
            </a:r>
            <a:r>
              <a:rPr lang="cs-CZ" sz="2400" dirty="0"/>
              <a:t> </a:t>
            </a:r>
            <a:r>
              <a:rPr lang="cs-CZ" sz="2400" dirty="0" err="1"/>
              <a:t>riešenia</a:t>
            </a:r>
            <a:r>
              <a:rPr lang="cs-CZ" sz="2400" dirty="0"/>
              <a:t>, uveďte metodiku návrhu. </a:t>
            </a:r>
            <a:endParaRPr lang="cs-CZ" sz="2400" dirty="0" smtClean="0"/>
          </a:p>
          <a:p>
            <a:r>
              <a:rPr lang="cs-CZ" sz="2400" dirty="0" smtClean="0"/>
              <a:t>3</a:t>
            </a:r>
            <a:r>
              <a:rPr lang="cs-CZ" sz="2400" dirty="0" smtClean="0"/>
              <a:t>) </a:t>
            </a:r>
            <a:r>
              <a:rPr lang="cs-CZ" sz="2400" dirty="0" err="1" smtClean="0"/>
              <a:t>Vo</a:t>
            </a:r>
            <a:r>
              <a:rPr lang="cs-CZ" sz="2400" dirty="0" smtClean="0"/>
              <a:t> </a:t>
            </a:r>
            <a:r>
              <a:rPr lang="cs-CZ" sz="2400" dirty="0" err="1"/>
              <a:t>Vašej</a:t>
            </a:r>
            <a:r>
              <a:rPr lang="cs-CZ" sz="2400" dirty="0"/>
              <a:t> práci je celý rad </a:t>
            </a:r>
            <a:r>
              <a:rPr lang="cs-CZ" sz="2400" dirty="0" err="1"/>
              <a:t>výpočtov</a:t>
            </a:r>
            <a:r>
              <a:rPr lang="cs-CZ" sz="2400" dirty="0"/>
              <a:t>, </a:t>
            </a:r>
            <a:r>
              <a:rPr lang="cs-CZ" sz="2400" dirty="0" err="1"/>
              <a:t>ako</a:t>
            </a:r>
            <a:r>
              <a:rPr lang="cs-CZ" sz="2400" dirty="0"/>
              <a:t> sú </a:t>
            </a:r>
            <a:r>
              <a:rPr lang="cs-CZ" sz="2400" dirty="0" err="1"/>
              <a:t>Vami</a:t>
            </a:r>
            <a:r>
              <a:rPr lang="cs-CZ" sz="2400" dirty="0"/>
              <a:t> navrhované komponenty </a:t>
            </a:r>
            <a:r>
              <a:rPr lang="cs-CZ" sz="2400" dirty="0" err="1"/>
              <a:t>zaťažové</a:t>
            </a:r>
            <a:r>
              <a:rPr lang="cs-CZ" sz="2400" dirty="0"/>
              <a:t>. Robili </a:t>
            </a:r>
            <a:r>
              <a:rPr lang="cs-CZ" sz="2400" dirty="0" err="1"/>
              <a:t>Ste</a:t>
            </a:r>
            <a:r>
              <a:rPr lang="cs-CZ" sz="2400" dirty="0"/>
              <a:t> i </a:t>
            </a:r>
            <a:r>
              <a:rPr lang="cs-CZ" sz="2400" dirty="0" err="1"/>
              <a:t>porovnanie</a:t>
            </a:r>
            <a:r>
              <a:rPr lang="cs-CZ" sz="2400" dirty="0"/>
              <a:t> </a:t>
            </a:r>
            <a:r>
              <a:rPr lang="cs-CZ" sz="2400" dirty="0" err="1"/>
              <a:t>deklarovanej</a:t>
            </a:r>
            <a:r>
              <a:rPr lang="cs-CZ" sz="2400" dirty="0"/>
              <a:t> únosnosti komponentu s </a:t>
            </a:r>
            <a:r>
              <a:rPr lang="cs-CZ" sz="2400" dirty="0" err="1"/>
              <a:t>Vami</a:t>
            </a:r>
            <a:r>
              <a:rPr lang="cs-CZ" sz="2400" dirty="0"/>
              <a:t> vypočítanými </a:t>
            </a:r>
            <a:r>
              <a:rPr lang="cs-CZ" sz="2400" dirty="0" err="1"/>
              <a:t>zaťaženiami</a:t>
            </a:r>
            <a:r>
              <a:rPr lang="cs-CZ" sz="2400" dirty="0"/>
              <a:t>?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3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emní prezentace s červenou čárou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59192_TF03031023.potx" id="{39AA09A2-0CD7-4619-AC0D-629ED5500FFF}" vid="{4CE331E1-69E6-4F00-8170-AA70E5454A6F}"/>
    </a:ext>
  </a:extLst>
</a:theme>
</file>

<file path=ppt/theme/theme2.xml><?xml version="1.0" encoding="utf-8"?>
<a:theme xmlns:a="http://schemas.openxmlformats.org/drawingml/2006/main" name="Motiv Offic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Firemní prezentace s červenou čárou (širokoúhlý formát)</Template>
  <TotalTime>1692</TotalTime>
  <Words>257</Words>
  <Application>Microsoft Office PowerPoint</Application>
  <PresentationFormat>Širokoúhlá obrazovka</PresentationFormat>
  <Paragraphs>52</Paragraphs>
  <Slides>10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ＭＳ Ｐゴシック</vt:lpstr>
      <vt:lpstr>Arial</vt:lpstr>
      <vt:lpstr>Cambria</vt:lpstr>
      <vt:lpstr>Firemní prezentace s červenou čárou 16x9</vt:lpstr>
      <vt:lpstr>Návrh hlavních komponent přední nápravy včetně řízení pro experimentální vozidlo</vt:lpstr>
      <vt:lpstr>motivace a důvody k řešení daného problému</vt:lpstr>
      <vt:lpstr>Cíl práce</vt:lpstr>
      <vt:lpstr>Výzkumné otázky</vt:lpstr>
      <vt:lpstr>Použité metody</vt:lpstr>
      <vt:lpstr>Dosažené výsledky  </vt:lpstr>
      <vt:lpstr>Dosažené výsledky  </vt:lpstr>
      <vt:lpstr>Závěrečné shrnutí</vt:lpstr>
      <vt:lpstr>Doplňující otázky</vt:lpstr>
      <vt:lpstr>Děkuji za pozornost!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vybraných služeb ve zvolené lokalitě</dc:title>
  <dc:creator>Mirka Pavelcová</dc:creator>
  <cp:lastModifiedBy>Mirka Pavelcová</cp:lastModifiedBy>
  <cp:revision>28</cp:revision>
  <dcterms:created xsi:type="dcterms:W3CDTF">2020-02-04T18:19:10Z</dcterms:created>
  <dcterms:modified xsi:type="dcterms:W3CDTF">2020-06-09T20:06:09Z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