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BD8CC0-1453-358B-BF4E-622C12272231}" v="1697" dt="2020-06-10T14:06:02.7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582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42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01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52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01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85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68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43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8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79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15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200" dirty="0">
                <a:latin typeface="Arial"/>
                <a:ea typeface="+mj-lt"/>
                <a:cs typeface="+mj-lt"/>
              </a:rPr>
              <a:t>Konstrukční řešení pohonného celku experimentálního vozidla</a:t>
            </a:r>
            <a:endParaRPr lang="cs-CZ">
              <a:latin typeface="Arial"/>
              <a:cs typeface="Arial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07776" y="476672"/>
            <a:ext cx="6400800" cy="175260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</a:p>
        </p:txBody>
      </p:sp>
      <p:pic>
        <p:nvPicPr>
          <p:cNvPr id="1026" name="Picture 2" descr="Vysoká škola technická a ekonomická v Českých Budějovicích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404664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432497" y="4797152"/>
            <a:ext cx="7452828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Arial"/>
                <a:cs typeface="Arial"/>
              </a:rPr>
              <a:t>Autor práce: Marek </a:t>
            </a:r>
            <a:r>
              <a:rPr lang="cs-CZ" dirty="0" err="1">
                <a:latin typeface="Arial"/>
                <a:cs typeface="Arial"/>
              </a:rPr>
              <a:t>Kejšar</a:t>
            </a:r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Arial"/>
                <a:cs typeface="Arial"/>
              </a:rPr>
              <a:t>Vedoucí práce: Ing. Jan Kolínský, Ph.D.</a:t>
            </a:r>
            <a:endParaRPr lang="cs-CZ">
              <a:latin typeface="Arial"/>
              <a:cs typeface="Arial"/>
            </a:endParaRPr>
          </a:p>
          <a:p>
            <a:endParaRPr lang="cs-CZ" dirty="0">
              <a:latin typeface="Calibri"/>
              <a:cs typeface="Calibri"/>
            </a:endParaRPr>
          </a:p>
          <a:p>
            <a:pPr algn="ctr"/>
            <a:r>
              <a:rPr lang="cs-CZ" sz="2400" b="1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794545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1E9B3-5AD6-46AA-921E-0DB9C9E4C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/>
                <a:cs typeface="Calibri"/>
              </a:rPr>
              <a:t>Motivace a důvody k řešení daného problému</a:t>
            </a:r>
            <a:endParaRPr lang="cs-CZ">
              <a:latin typeface="Arial"/>
              <a:cs typeface="Arial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548A91-95C0-42FF-8FE9-88A7D6A1F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latin typeface="Arial"/>
                <a:cs typeface="Calibri"/>
              </a:rPr>
              <a:t>Získání o prohloubení vědomostí</a:t>
            </a:r>
          </a:p>
          <a:p>
            <a:r>
              <a:rPr lang="cs-CZ" dirty="0">
                <a:latin typeface="Arial"/>
                <a:cs typeface="Calibri"/>
              </a:rPr>
              <a:t>Zájem o automobilový průmysl a jeho dopady na životní prostředí</a:t>
            </a:r>
          </a:p>
          <a:p>
            <a:r>
              <a:rPr lang="cs-CZ" dirty="0">
                <a:latin typeface="Arial"/>
                <a:cs typeface="Calibri"/>
              </a:rPr>
              <a:t>Zájem o soutěž</a:t>
            </a:r>
          </a:p>
        </p:txBody>
      </p:sp>
    </p:spTree>
    <p:extLst>
      <p:ext uri="{BB962C8B-B14F-4D97-AF65-F5344CB8AC3E}">
        <p14:creationId xmlns:p14="http://schemas.microsoft.com/office/powerpoint/2010/main" val="1843473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789A9-D8B8-4EEE-88F1-CEC42E576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/>
                <a:cs typeface="Calibri"/>
              </a:rPr>
              <a:t>Cíl práce</a:t>
            </a:r>
            <a:endParaRPr lang="cs-CZ">
              <a:latin typeface="Arial"/>
              <a:cs typeface="Arial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67557A-0522-4235-A82D-EC8D96804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latin typeface="Arial"/>
                <a:cs typeface="Calibri"/>
              </a:rPr>
              <a:t>Cílem bakalářské práce je návrh pohonného systému s ohledem na spotřebu, dojezdovou vzdálenost a životní prostředí. </a:t>
            </a:r>
            <a:endParaRPr lang="cs-CZ">
              <a:latin typeface="Arial"/>
              <a:cs typeface="Arial"/>
            </a:endParaRPr>
          </a:p>
          <a:p>
            <a:pPr marL="0" indent="0">
              <a:buNone/>
            </a:pPr>
            <a:r>
              <a:rPr lang="cs-CZ" dirty="0">
                <a:latin typeface="Arial"/>
                <a:cs typeface="Calibri"/>
              </a:rPr>
              <a:t>Teoretická část seznamuje s převodovkami a spojkami.</a:t>
            </a:r>
          </a:p>
          <a:p>
            <a:pPr marL="0" indent="0">
              <a:buNone/>
            </a:pPr>
            <a:r>
              <a:rPr lang="cs-CZ" dirty="0">
                <a:latin typeface="Arial"/>
                <a:cs typeface="Calibri"/>
              </a:rPr>
              <a:t>Aplikační část seznamuje s částí pravidel závodu a zdůvodňuje výběr jednotlivých komponent podpořený výpočty odhadovaných jízdních odporů.</a:t>
            </a:r>
          </a:p>
          <a:p>
            <a:pPr marL="0" indent="0">
              <a:buNone/>
            </a:pPr>
            <a:r>
              <a:rPr lang="cs-CZ" dirty="0">
                <a:latin typeface="Arial"/>
                <a:cs typeface="Calibri"/>
              </a:rPr>
              <a:t>Vybranými komponenty jsou motor včetně spojky, převodovka, návrh převodu na nápravu a pneumatiky.</a:t>
            </a:r>
          </a:p>
        </p:txBody>
      </p:sp>
    </p:spTree>
    <p:extLst>
      <p:ext uri="{BB962C8B-B14F-4D97-AF65-F5344CB8AC3E}">
        <p14:creationId xmlns:p14="http://schemas.microsoft.com/office/powerpoint/2010/main" val="2384907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BFAC1-11A4-409F-865D-8654BFD7F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/>
                <a:cs typeface="Calibri"/>
              </a:rPr>
              <a:t>Výzkumné otázky</a:t>
            </a:r>
            <a:endParaRPr lang="cs-CZ">
              <a:latin typeface="Arial"/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98C830-F846-4B04-974E-C06B35890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latin typeface="Arial"/>
                <a:cs typeface="Calibri"/>
              </a:rPr>
              <a:t>Jaké jsou jízdní odpory při jízdě?</a:t>
            </a:r>
          </a:p>
          <a:p>
            <a:r>
              <a:rPr lang="cs-CZ" dirty="0">
                <a:latin typeface="Arial"/>
                <a:cs typeface="Calibri"/>
              </a:rPr>
              <a:t>Jak velký výkon je potřeba k překonání těchto odporů při změně a udržení provozní rychlosti?</a:t>
            </a:r>
          </a:p>
          <a:p>
            <a:endParaRPr lang="cs-CZ" dirty="0">
              <a:latin typeface="Arial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1365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A978B9-CE8F-4DCA-AAFF-CC0419E7E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/>
                <a:cs typeface="Calibri"/>
              </a:rPr>
              <a:t>Použité metody</a:t>
            </a:r>
            <a:endParaRPr lang="cs-CZ">
              <a:latin typeface="Arial"/>
              <a:cs typeface="Arial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5F7146-7BD8-48C6-A9D2-D9FC7B8A6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latin typeface="Arial"/>
                <a:cs typeface="Calibri"/>
              </a:rPr>
              <a:t>Technické výpočty</a:t>
            </a:r>
          </a:p>
          <a:p>
            <a:r>
              <a:rPr lang="cs-CZ" dirty="0">
                <a:latin typeface="Arial"/>
                <a:cs typeface="Calibri"/>
              </a:rPr>
              <a:t>Volba vstupních parametrů</a:t>
            </a:r>
          </a:p>
          <a:p>
            <a:r>
              <a:rPr lang="cs-CZ" dirty="0">
                <a:latin typeface="Arial"/>
                <a:cs typeface="Calibri"/>
              </a:rPr>
              <a:t>Volba vhodných komponent</a:t>
            </a:r>
          </a:p>
        </p:txBody>
      </p:sp>
    </p:spTree>
    <p:extLst>
      <p:ext uri="{BB962C8B-B14F-4D97-AF65-F5344CB8AC3E}">
        <p14:creationId xmlns:p14="http://schemas.microsoft.com/office/powerpoint/2010/main" val="3034833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C99BF-6D3B-45DE-A56C-C0F6B7615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/>
                <a:cs typeface="Calibri"/>
              </a:rPr>
              <a:t>Dosažené výsledky</a:t>
            </a:r>
            <a:endParaRPr lang="cs-CZ">
              <a:latin typeface="Arial"/>
              <a:cs typeface="Arial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0B439A-0CE2-4F21-856E-0DED938FC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latin typeface="Arial"/>
                <a:cs typeface="Calibri"/>
              </a:rPr>
              <a:t>Výpočet jízdních odporů</a:t>
            </a:r>
          </a:p>
          <a:p>
            <a:r>
              <a:rPr lang="cs-CZ" dirty="0">
                <a:latin typeface="Arial"/>
                <a:cs typeface="Calibri"/>
              </a:rPr>
              <a:t>Výpočet potřebného výkonu</a:t>
            </a:r>
          </a:p>
          <a:p>
            <a:r>
              <a:rPr lang="cs-CZ" dirty="0">
                <a:latin typeface="Arial"/>
                <a:cs typeface="Calibri"/>
              </a:rPr>
              <a:t>Přenositelný točivý moment</a:t>
            </a:r>
          </a:p>
          <a:p>
            <a:r>
              <a:rPr lang="cs-CZ" dirty="0">
                <a:latin typeface="Arial"/>
                <a:cs typeface="Calibri"/>
              </a:rPr>
              <a:t>Provozní rychlost</a:t>
            </a:r>
          </a:p>
          <a:p>
            <a:r>
              <a:rPr lang="cs-CZ" dirty="0">
                <a:latin typeface="Arial"/>
                <a:cs typeface="Calibri"/>
              </a:rPr>
              <a:t>Spotřeba paliva</a:t>
            </a:r>
          </a:p>
          <a:p>
            <a:r>
              <a:rPr lang="cs-CZ" dirty="0">
                <a:latin typeface="Arial"/>
                <a:cs typeface="Calibri"/>
              </a:rPr>
              <a:t>Celkový převod</a:t>
            </a:r>
          </a:p>
          <a:p>
            <a:endParaRPr lang="cs-CZ" dirty="0">
              <a:latin typeface="Arial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837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7CD0D9-1547-421C-B923-AA13CF30D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/>
                <a:cs typeface="Calibri"/>
              </a:rPr>
              <a:t>Závěrečné shrnutí</a:t>
            </a:r>
            <a:endParaRPr lang="cs-CZ">
              <a:latin typeface="Arial"/>
              <a:cs typeface="Arial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F56B1C-6B04-4CA0-8B3E-4086659DA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latin typeface="Arial"/>
                <a:cs typeface="Calibri"/>
              </a:rPr>
              <a:t>Návrh dostatečně výkonného a účinného pohonu</a:t>
            </a:r>
          </a:p>
          <a:p>
            <a:r>
              <a:rPr lang="cs-CZ" dirty="0">
                <a:latin typeface="Arial"/>
                <a:cs typeface="Calibri"/>
              </a:rPr>
              <a:t>Kontrolní výpočty</a:t>
            </a:r>
          </a:p>
          <a:p>
            <a:r>
              <a:rPr lang="cs-CZ" dirty="0">
                <a:latin typeface="Arial"/>
                <a:cs typeface="Calibri"/>
              </a:rPr>
              <a:t>Cíl práce splněn</a:t>
            </a:r>
          </a:p>
        </p:txBody>
      </p:sp>
    </p:spTree>
    <p:extLst>
      <p:ext uri="{BB962C8B-B14F-4D97-AF65-F5344CB8AC3E}">
        <p14:creationId xmlns:p14="http://schemas.microsoft.com/office/powerpoint/2010/main" val="1567335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2C0B2E1-0268-42EC-ABD3-94F81A05B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D2256B4-48EA-40FC-BBC0-AA1EE6E00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D44BCCA-102D-4A9D-B1E4-2450CAF0B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EE528C2-D459-4FAB-86B9-065245E28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8921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Prostor</a:t>
            </a:r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 pro </a:t>
            </a:r>
            <a:r>
              <a:rPr lang="en-US" sz="8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dotazy</a:t>
            </a:r>
            <a:endParaRPr lang="en-US" sz="800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4231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52C0B2E1-0268-42EC-ABD3-94F81A05B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D2256B4-48EA-40FC-BBC0-AA1EE6E00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D44BCCA-102D-4A9D-B1E4-2450CAF0B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3032F2D-A5B5-4609-803C-7710B0676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8921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Děkuji</a:t>
            </a:r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 za </a:t>
            </a:r>
            <a:r>
              <a:rPr lang="en-US" sz="8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pozornost</a:t>
            </a:r>
            <a:endParaRPr lang="en-US" sz="800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743853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Retrospect</vt:lpstr>
      <vt:lpstr>Konstrukční řešení pohonného celku experimentálního vozidla</vt:lpstr>
      <vt:lpstr>Motivace a důvody k řešení daného problému</vt:lpstr>
      <vt:lpstr>Cíl práce</vt:lpstr>
      <vt:lpstr>Výzkumné otázky</vt:lpstr>
      <vt:lpstr>Použité metody</vt:lpstr>
      <vt:lpstr>Dosažené výsledky</vt:lpstr>
      <vt:lpstr>Závěrečné shrnutí</vt:lpstr>
      <vt:lpstr>Prostor pro dotazy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227</cp:revision>
  <dcterms:created xsi:type="dcterms:W3CDTF">2020-06-10T13:22:26Z</dcterms:created>
  <dcterms:modified xsi:type="dcterms:W3CDTF">2020-06-10T14:06:03Z</dcterms:modified>
</cp:coreProperties>
</file>