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9" r:id="rId5"/>
    <p:sldId id="257" r:id="rId6"/>
    <p:sldId id="265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33C4A4EB-5740-492D-B4C4-C48E115DCCEC}">
          <p14:sldIdLst>
            <p14:sldId id="256"/>
            <p14:sldId id="260"/>
          </p14:sldIdLst>
        </p14:section>
        <p14:section name="Tělo prezentace" id="{881719EC-DBB6-4A30-A03C-3E58696F8E79}">
          <p14:sldIdLst>
            <p14:sldId id="259"/>
            <p14:sldId id="257"/>
            <p14:sldId id="265"/>
            <p14:sldId id="261"/>
            <p14:sldId id="262"/>
            <p14:sldId id="263"/>
            <p14:sldId id="264"/>
            <p14:sldId id="267"/>
            <p14:sldId id="266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60547-EF66-48F7-83C3-E5EAF832C2D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D26466-82CB-438A-830E-02714280BA24}">
      <dgm:prSet phldrT="[Text]"/>
      <dgm:spPr/>
      <dgm:t>
        <a:bodyPr/>
        <a:lstStyle/>
        <a:p>
          <a:r>
            <a:rPr lang="cs-CZ" dirty="0"/>
            <a:t>PERFECT WELDING</a:t>
          </a:r>
        </a:p>
      </dgm:t>
    </dgm:pt>
    <dgm:pt modelId="{E62C5A80-4BAD-469D-8DEF-A4DE9C850384}" type="parTrans" cxnId="{DAA98715-A1A2-4A8E-8C21-0DC733776813}">
      <dgm:prSet/>
      <dgm:spPr/>
      <dgm:t>
        <a:bodyPr/>
        <a:lstStyle/>
        <a:p>
          <a:endParaRPr lang="cs-CZ"/>
        </a:p>
      </dgm:t>
    </dgm:pt>
    <dgm:pt modelId="{2B7A884B-02C8-4770-BBC6-DE275AD39E30}" type="sibTrans" cxnId="{DAA98715-A1A2-4A8E-8C21-0DC733776813}">
      <dgm:prSet/>
      <dgm:spPr/>
      <dgm:t>
        <a:bodyPr/>
        <a:lstStyle/>
        <a:p>
          <a:endParaRPr lang="cs-CZ"/>
        </a:p>
      </dgm:t>
    </dgm:pt>
    <dgm:pt modelId="{27BF9623-7C15-4015-90CE-6FF744A94C16}">
      <dgm:prSet phldrT="[Text]"/>
      <dgm:spPr/>
      <dgm:t>
        <a:bodyPr/>
        <a:lstStyle/>
        <a:p>
          <a:r>
            <a:rPr lang="cs-CZ" dirty="0"/>
            <a:t>PERFECT PRODUCT</a:t>
          </a:r>
        </a:p>
      </dgm:t>
    </dgm:pt>
    <dgm:pt modelId="{064FAF70-6BBB-4E04-985D-AF22BE0B91CD}" type="parTrans" cxnId="{E696FE0A-CF46-4C74-A896-A6E899BF5420}">
      <dgm:prSet/>
      <dgm:spPr/>
      <dgm:t>
        <a:bodyPr/>
        <a:lstStyle/>
        <a:p>
          <a:endParaRPr lang="cs-CZ"/>
        </a:p>
      </dgm:t>
    </dgm:pt>
    <dgm:pt modelId="{4A0694E6-4D21-49ED-8108-15AF56D973E3}" type="sibTrans" cxnId="{E696FE0A-CF46-4C74-A896-A6E899BF5420}">
      <dgm:prSet/>
      <dgm:spPr/>
      <dgm:t>
        <a:bodyPr/>
        <a:lstStyle/>
        <a:p>
          <a:endParaRPr lang="cs-CZ"/>
        </a:p>
      </dgm:t>
    </dgm:pt>
    <dgm:pt modelId="{2DF0254C-1F1D-4909-A587-AB0BB400ECA1}" type="pres">
      <dgm:prSet presAssocID="{87A60547-EF66-48F7-83C3-E5EAF832C2DF}" presName="CompostProcess" presStyleCnt="0">
        <dgm:presLayoutVars>
          <dgm:dir/>
          <dgm:resizeHandles val="exact"/>
        </dgm:presLayoutVars>
      </dgm:prSet>
      <dgm:spPr/>
    </dgm:pt>
    <dgm:pt modelId="{6C9548B4-BE4F-4C9C-ABE4-50BE72227E35}" type="pres">
      <dgm:prSet presAssocID="{87A60547-EF66-48F7-83C3-E5EAF832C2DF}" presName="arrow" presStyleLbl="bgShp" presStyleIdx="0" presStyleCnt="1" custScaleX="42296" custScaleY="41589" custLinFactNeighborX="0" custLinFactNeighborY="7244"/>
      <dgm:spPr>
        <a:solidFill>
          <a:schemeClr val="accent1"/>
        </a:solidFill>
        <a:ln w="155575" cap="rnd">
          <a:noFill/>
        </a:ln>
      </dgm:spPr>
    </dgm:pt>
    <dgm:pt modelId="{D85B4289-01EE-4441-B565-5D44007F4AE1}" type="pres">
      <dgm:prSet presAssocID="{87A60547-EF66-48F7-83C3-E5EAF832C2DF}" presName="linearProcess" presStyleCnt="0"/>
      <dgm:spPr/>
    </dgm:pt>
    <dgm:pt modelId="{3B9BDAC0-92DC-4200-B359-8B09F59C34CD}" type="pres">
      <dgm:prSet presAssocID="{A1D26466-82CB-438A-830E-02714280BA24}" presName="textNode" presStyleLbl="node1" presStyleIdx="0" presStyleCnt="2" custScaleX="79435" custScaleY="24802" custLinFactX="-41381" custLinFactNeighborX="-100000" custLinFactNeighborY="-42337">
        <dgm:presLayoutVars>
          <dgm:bulletEnabled val="1"/>
        </dgm:presLayoutVars>
      </dgm:prSet>
      <dgm:spPr/>
    </dgm:pt>
    <dgm:pt modelId="{4597B716-14F8-4D9A-B90F-9832B6CF867B}" type="pres">
      <dgm:prSet presAssocID="{2B7A884B-02C8-4770-BBC6-DE275AD39E30}" presName="sibTrans" presStyleCnt="0"/>
      <dgm:spPr/>
    </dgm:pt>
    <dgm:pt modelId="{10A61F8B-DA8D-45FB-B3FF-36E9C60C591B}" type="pres">
      <dgm:prSet presAssocID="{27BF9623-7C15-4015-90CE-6FF744A94C16}" presName="textNode" presStyleLbl="node1" presStyleIdx="1" presStyleCnt="2" custScaleX="73796" custScaleY="25429" custLinFactX="39811" custLinFactNeighborX="100000" custLinFactNeighborY="-42337">
        <dgm:presLayoutVars>
          <dgm:bulletEnabled val="1"/>
        </dgm:presLayoutVars>
      </dgm:prSet>
      <dgm:spPr/>
    </dgm:pt>
  </dgm:ptLst>
  <dgm:cxnLst>
    <dgm:cxn modelId="{E696FE0A-CF46-4C74-A896-A6E899BF5420}" srcId="{87A60547-EF66-48F7-83C3-E5EAF832C2DF}" destId="{27BF9623-7C15-4015-90CE-6FF744A94C16}" srcOrd="1" destOrd="0" parTransId="{064FAF70-6BBB-4E04-985D-AF22BE0B91CD}" sibTransId="{4A0694E6-4D21-49ED-8108-15AF56D973E3}"/>
    <dgm:cxn modelId="{DAA98715-A1A2-4A8E-8C21-0DC733776813}" srcId="{87A60547-EF66-48F7-83C3-E5EAF832C2DF}" destId="{A1D26466-82CB-438A-830E-02714280BA24}" srcOrd="0" destOrd="0" parTransId="{E62C5A80-4BAD-469D-8DEF-A4DE9C850384}" sibTransId="{2B7A884B-02C8-4770-BBC6-DE275AD39E30}"/>
    <dgm:cxn modelId="{99A9C331-AD7B-4440-9F74-A92F8A65A3F5}" type="presOf" srcId="{87A60547-EF66-48F7-83C3-E5EAF832C2DF}" destId="{2DF0254C-1F1D-4909-A587-AB0BB400ECA1}" srcOrd="0" destOrd="0" presId="urn:microsoft.com/office/officeart/2005/8/layout/hProcess9"/>
    <dgm:cxn modelId="{90D1D639-298B-42F4-A9ED-0F88143F1F8F}" type="presOf" srcId="{A1D26466-82CB-438A-830E-02714280BA24}" destId="{3B9BDAC0-92DC-4200-B359-8B09F59C34CD}" srcOrd="0" destOrd="0" presId="urn:microsoft.com/office/officeart/2005/8/layout/hProcess9"/>
    <dgm:cxn modelId="{E4837C3E-DFA2-435E-87B7-976684BC013C}" type="presOf" srcId="{27BF9623-7C15-4015-90CE-6FF744A94C16}" destId="{10A61F8B-DA8D-45FB-B3FF-36E9C60C591B}" srcOrd="0" destOrd="0" presId="urn:microsoft.com/office/officeart/2005/8/layout/hProcess9"/>
    <dgm:cxn modelId="{D97208A2-2169-4214-B1D2-1F848E04ADF3}" type="presParOf" srcId="{2DF0254C-1F1D-4909-A587-AB0BB400ECA1}" destId="{6C9548B4-BE4F-4C9C-ABE4-50BE72227E35}" srcOrd="0" destOrd="0" presId="urn:microsoft.com/office/officeart/2005/8/layout/hProcess9"/>
    <dgm:cxn modelId="{67F6202D-48D2-4FC9-AA95-8F4A1140D7CB}" type="presParOf" srcId="{2DF0254C-1F1D-4909-A587-AB0BB400ECA1}" destId="{D85B4289-01EE-4441-B565-5D44007F4AE1}" srcOrd="1" destOrd="0" presId="urn:microsoft.com/office/officeart/2005/8/layout/hProcess9"/>
    <dgm:cxn modelId="{6FC5DC90-FDF5-4DD4-BF94-B2AD6EA774EC}" type="presParOf" srcId="{D85B4289-01EE-4441-B565-5D44007F4AE1}" destId="{3B9BDAC0-92DC-4200-B359-8B09F59C34CD}" srcOrd="0" destOrd="0" presId="urn:microsoft.com/office/officeart/2005/8/layout/hProcess9"/>
    <dgm:cxn modelId="{96129111-8E21-4CD8-A2CF-5C81D3603A02}" type="presParOf" srcId="{D85B4289-01EE-4441-B565-5D44007F4AE1}" destId="{4597B716-14F8-4D9A-B90F-9832B6CF867B}" srcOrd="1" destOrd="0" presId="urn:microsoft.com/office/officeart/2005/8/layout/hProcess9"/>
    <dgm:cxn modelId="{83CEC4CE-EB43-4087-83C3-4C0F95A4A22F}" type="presParOf" srcId="{D85B4289-01EE-4441-B565-5D44007F4AE1}" destId="{10A61F8B-DA8D-45FB-B3FF-36E9C60C591B}" srcOrd="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07846-CD7C-41DA-B73A-FCBB48844A4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3CC85F-995D-48F6-9E15-04B7525FF0F3}">
      <dgm:prSet phldrT="[Text]" custT="1"/>
      <dgm:spPr/>
      <dgm:t>
        <a:bodyPr/>
        <a:lstStyle/>
        <a:p>
          <a:r>
            <a:rPr lang="cs-CZ" sz="1700" b="1" dirty="0"/>
            <a:t>Vstupní informace</a:t>
          </a:r>
        </a:p>
      </dgm:t>
    </dgm:pt>
    <dgm:pt modelId="{A87851DC-C2DE-4742-98AD-7EA8E3CAF194}" type="parTrans" cxnId="{B2AC1E59-5FC9-4AD3-AA0E-DC09AD64F6BC}">
      <dgm:prSet/>
      <dgm:spPr/>
      <dgm:t>
        <a:bodyPr/>
        <a:lstStyle/>
        <a:p>
          <a:endParaRPr lang="cs-CZ"/>
        </a:p>
      </dgm:t>
    </dgm:pt>
    <dgm:pt modelId="{6EF9D351-8627-4A73-92B1-AF3D5913D95B}" type="sibTrans" cxnId="{B2AC1E59-5FC9-4AD3-AA0E-DC09AD64F6BC}">
      <dgm:prSet/>
      <dgm:spPr/>
      <dgm:t>
        <a:bodyPr/>
        <a:lstStyle/>
        <a:p>
          <a:endParaRPr lang="cs-CZ"/>
        </a:p>
      </dgm:t>
    </dgm:pt>
    <dgm:pt modelId="{1B2A3B78-3300-4352-B9FD-3B651D6FACCC}">
      <dgm:prSet phldrT="[Text]" custT="1"/>
      <dgm:spPr/>
      <dgm:t>
        <a:bodyPr/>
        <a:lstStyle/>
        <a:p>
          <a:r>
            <a:rPr lang="cs-CZ" sz="1700" dirty="0"/>
            <a:t>Požadované parametry  - Parametry svařovaných komponent</a:t>
          </a:r>
        </a:p>
      </dgm:t>
    </dgm:pt>
    <dgm:pt modelId="{BA67D5A0-D40E-4E45-8208-B5A2DBF61207}" type="parTrans" cxnId="{C9D9858C-6704-4436-AE41-A01173C9AA18}">
      <dgm:prSet/>
      <dgm:spPr/>
      <dgm:t>
        <a:bodyPr/>
        <a:lstStyle/>
        <a:p>
          <a:endParaRPr lang="cs-CZ"/>
        </a:p>
      </dgm:t>
    </dgm:pt>
    <dgm:pt modelId="{DF37180C-1EFF-48DA-93F1-6EC5D1EC2192}" type="sibTrans" cxnId="{C9D9858C-6704-4436-AE41-A01173C9AA18}">
      <dgm:prSet/>
      <dgm:spPr/>
      <dgm:t>
        <a:bodyPr/>
        <a:lstStyle/>
        <a:p>
          <a:endParaRPr lang="cs-CZ"/>
        </a:p>
      </dgm:t>
    </dgm:pt>
    <dgm:pt modelId="{2F0A3F72-5C57-4194-A15B-F5B28FFBCCB1}">
      <dgm:prSet phldrT="[Text]" custT="1"/>
      <dgm:spPr/>
      <dgm:t>
        <a:bodyPr/>
        <a:lstStyle/>
        <a:p>
          <a:r>
            <a:rPr lang="cs-CZ" sz="1700" dirty="0"/>
            <a:t>Další volené parametry  - Rychlost svařování</a:t>
          </a:r>
        </a:p>
      </dgm:t>
    </dgm:pt>
    <dgm:pt modelId="{108A6CEA-60D9-49D8-9E99-6796F4630B04}" type="parTrans" cxnId="{709140FA-0813-4225-972C-8F5BADA153FB}">
      <dgm:prSet/>
      <dgm:spPr/>
      <dgm:t>
        <a:bodyPr/>
        <a:lstStyle/>
        <a:p>
          <a:endParaRPr lang="cs-CZ"/>
        </a:p>
      </dgm:t>
    </dgm:pt>
    <dgm:pt modelId="{31765A5B-39F0-4258-89A2-19B58AEC4CAD}" type="sibTrans" cxnId="{709140FA-0813-4225-972C-8F5BADA153FB}">
      <dgm:prSet/>
      <dgm:spPr/>
      <dgm:t>
        <a:bodyPr/>
        <a:lstStyle/>
        <a:p>
          <a:endParaRPr lang="cs-CZ"/>
        </a:p>
      </dgm:t>
    </dgm:pt>
    <dgm:pt modelId="{91098E19-BB57-4552-B714-6EB8C8195CAD}">
      <dgm:prSet phldrT="[Text]" custT="1"/>
      <dgm:spPr/>
      <dgm:t>
        <a:bodyPr/>
        <a:lstStyle/>
        <a:p>
          <a:r>
            <a:rPr lang="cs-CZ" sz="1700" b="1" dirty="0"/>
            <a:t>Výpočet</a:t>
          </a:r>
        </a:p>
      </dgm:t>
    </dgm:pt>
    <dgm:pt modelId="{231446AF-0BDA-4180-9E50-7E640F8E041A}" type="parTrans" cxnId="{369E3F73-37C6-40CE-80EF-5C38C6D7AFB2}">
      <dgm:prSet/>
      <dgm:spPr/>
      <dgm:t>
        <a:bodyPr/>
        <a:lstStyle/>
        <a:p>
          <a:endParaRPr lang="cs-CZ"/>
        </a:p>
      </dgm:t>
    </dgm:pt>
    <dgm:pt modelId="{FA52BF3A-F927-47AB-BE15-91F872954F83}" type="sibTrans" cxnId="{369E3F73-37C6-40CE-80EF-5C38C6D7AFB2}">
      <dgm:prSet/>
      <dgm:spPr/>
      <dgm:t>
        <a:bodyPr/>
        <a:lstStyle/>
        <a:p>
          <a:endParaRPr lang="cs-CZ"/>
        </a:p>
      </dgm:t>
    </dgm:pt>
    <dgm:pt modelId="{D8A1D226-06CB-45BC-8C15-09DE0491F3DA}">
      <dgm:prSet phldrT="[Text]"/>
      <dgm:spPr/>
      <dgm:t>
        <a:bodyPr/>
        <a:lstStyle/>
        <a:p>
          <a:r>
            <a:rPr lang="cs-CZ" dirty="0"/>
            <a:t>Sestavení programu</a:t>
          </a:r>
        </a:p>
      </dgm:t>
    </dgm:pt>
    <dgm:pt modelId="{4FDA6E0F-562A-4F63-B0C9-332FCF01D102}" type="parTrans" cxnId="{90F87371-E449-4CF8-9D65-9C286AA81578}">
      <dgm:prSet/>
      <dgm:spPr/>
      <dgm:t>
        <a:bodyPr/>
        <a:lstStyle/>
        <a:p>
          <a:endParaRPr lang="cs-CZ"/>
        </a:p>
      </dgm:t>
    </dgm:pt>
    <dgm:pt modelId="{03A523E8-6C5E-45C9-BC97-3BEACBB61E56}" type="sibTrans" cxnId="{90F87371-E449-4CF8-9D65-9C286AA81578}">
      <dgm:prSet/>
      <dgm:spPr/>
      <dgm:t>
        <a:bodyPr/>
        <a:lstStyle/>
        <a:p>
          <a:endParaRPr lang="cs-CZ"/>
        </a:p>
      </dgm:t>
    </dgm:pt>
    <dgm:pt modelId="{A906F41E-3FF8-4F27-9E9B-D61749F8140F}">
      <dgm:prSet phldrT="[Text]"/>
      <dgm:spPr/>
      <dgm:t>
        <a:bodyPr/>
        <a:lstStyle/>
        <a:p>
          <a:r>
            <a:rPr lang="cs-CZ" dirty="0"/>
            <a:t>Průběžné vyhodnocování a upravování programu</a:t>
          </a:r>
        </a:p>
      </dgm:t>
    </dgm:pt>
    <dgm:pt modelId="{805EBD90-A291-4902-AA46-B15FB657E256}" type="parTrans" cxnId="{F9DA6F61-19AB-4ECD-90D0-1F8740853D9A}">
      <dgm:prSet/>
      <dgm:spPr/>
      <dgm:t>
        <a:bodyPr/>
        <a:lstStyle/>
        <a:p>
          <a:endParaRPr lang="cs-CZ"/>
        </a:p>
      </dgm:t>
    </dgm:pt>
    <dgm:pt modelId="{F8F00A53-F17D-4ED8-8135-61B7A982548D}" type="sibTrans" cxnId="{F9DA6F61-19AB-4ECD-90D0-1F8740853D9A}">
      <dgm:prSet/>
      <dgm:spPr/>
      <dgm:t>
        <a:bodyPr/>
        <a:lstStyle/>
        <a:p>
          <a:endParaRPr lang="cs-CZ"/>
        </a:p>
      </dgm:t>
    </dgm:pt>
    <dgm:pt modelId="{A90CB94C-7117-44A5-AC6A-5A8714160403}">
      <dgm:prSet phldrT="[Text]" custT="1"/>
      <dgm:spPr/>
      <dgm:t>
        <a:bodyPr/>
        <a:lstStyle/>
        <a:p>
          <a:r>
            <a:rPr lang="cs-CZ" sz="1700" b="1" dirty="0"/>
            <a:t>Výstupní informace</a:t>
          </a:r>
        </a:p>
      </dgm:t>
    </dgm:pt>
    <dgm:pt modelId="{5EFF34AA-70D2-4476-BC5B-87BDFB728224}" type="parTrans" cxnId="{29A6EBA5-E92B-48E2-A305-FB60C9A45F92}">
      <dgm:prSet/>
      <dgm:spPr/>
      <dgm:t>
        <a:bodyPr/>
        <a:lstStyle/>
        <a:p>
          <a:endParaRPr lang="cs-CZ"/>
        </a:p>
      </dgm:t>
    </dgm:pt>
    <dgm:pt modelId="{45A3EE23-33A7-4B43-92B2-D0888DFBB137}" type="sibTrans" cxnId="{29A6EBA5-E92B-48E2-A305-FB60C9A45F92}">
      <dgm:prSet/>
      <dgm:spPr/>
      <dgm:t>
        <a:bodyPr/>
        <a:lstStyle/>
        <a:p>
          <a:endParaRPr lang="cs-CZ"/>
        </a:p>
      </dgm:t>
    </dgm:pt>
    <dgm:pt modelId="{2BD4CCE7-D2EE-4FEC-8962-2083EC2640D9}">
      <dgm:prSet phldrT="[Text]"/>
      <dgm:spPr/>
      <dgm:t>
        <a:bodyPr/>
        <a:lstStyle/>
        <a:p>
          <a:r>
            <a:rPr lang="cs-CZ" dirty="0"/>
            <a:t>Posouzení</a:t>
          </a:r>
        </a:p>
      </dgm:t>
    </dgm:pt>
    <dgm:pt modelId="{0D9E8EE4-7087-4071-8066-292C587D3931}" type="parTrans" cxnId="{EE8680F1-3D68-4CFA-8091-8F1D98358042}">
      <dgm:prSet/>
      <dgm:spPr/>
      <dgm:t>
        <a:bodyPr/>
        <a:lstStyle/>
        <a:p>
          <a:endParaRPr lang="cs-CZ"/>
        </a:p>
      </dgm:t>
    </dgm:pt>
    <dgm:pt modelId="{963F23E3-0434-4898-A94E-74E7963896B2}" type="sibTrans" cxnId="{EE8680F1-3D68-4CFA-8091-8F1D98358042}">
      <dgm:prSet/>
      <dgm:spPr/>
      <dgm:t>
        <a:bodyPr/>
        <a:lstStyle/>
        <a:p>
          <a:endParaRPr lang="cs-CZ"/>
        </a:p>
      </dgm:t>
    </dgm:pt>
    <dgm:pt modelId="{67D4C0C4-84C2-4069-92EA-66C21A209E06}">
      <dgm:prSet phldrT="[Text]"/>
      <dgm:spPr/>
      <dgm:t>
        <a:bodyPr/>
        <a:lstStyle/>
        <a:p>
          <a:r>
            <a:rPr lang="cs-CZ" dirty="0"/>
            <a:t>Asynchronní motor</a:t>
          </a:r>
        </a:p>
      </dgm:t>
    </dgm:pt>
    <dgm:pt modelId="{6FF1B4C9-94E9-4E62-A63A-6C1835F76B17}" type="parTrans" cxnId="{2772A40B-47E3-422F-850F-B45CE9D2F653}">
      <dgm:prSet/>
      <dgm:spPr/>
      <dgm:t>
        <a:bodyPr/>
        <a:lstStyle/>
        <a:p>
          <a:endParaRPr lang="cs-CZ"/>
        </a:p>
      </dgm:t>
    </dgm:pt>
    <dgm:pt modelId="{DA4F76AD-9D44-4A10-879A-74BC3C6F8A6C}" type="sibTrans" cxnId="{2772A40B-47E3-422F-850F-B45CE9D2F653}">
      <dgm:prSet/>
      <dgm:spPr/>
      <dgm:t>
        <a:bodyPr/>
        <a:lstStyle/>
        <a:p>
          <a:endParaRPr lang="cs-CZ"/>
        </a:p>
      </dgm:t>
    </dgm:pt>
    <dgm:pt modelId="{6FFF5855-6AB3-4A00-A031-3BC620C47E9F}">
      <dgm:prSet phldrT="[Text]"/>
      <dgm:spPr/>
      <dgm:t>
        <a:bodyPr/>
        <a:lstStyle/>
        <a:p>
          <a:r>
            <a:rPr lang="cs-CZ" dirty="0"/>
            <a:t>Krokový motor</a:t>
          </a:r>
        </a:p>
      </dgm:t>
    </dgm:pt>
    <dgm:pt modelId="{3A8AF44B-6887-4670-A25F-6F5356AEE0B7}" type="parTrans" cxnId="{4E96A538-93ED-490C-B52E-C217F84A69DD}">
      <dgm:prSet/>
      <dgm:spPr/>
      <dgm:t>
        <a:bodyPr/>
        <a:lstStyle/>
        <a:p>
          <a:endParaRPr lang="cs-CZ"/>
        </a:p>
      </dgm:t>
    </dgm:pt>
    <dgm:pt modelId="{7D05E036-9945-42E2-92BE-52D8AC93DE48}" type="sibTrans" cxnId="{4E96A538-93ED-490C-B52E-C217F84A69DD}">
      <dgm:prSet/>
      <dgm:spPr/>
      <dgm:t>
        <a:bodyPr/>
        <a:lstStyle/>
        <a:p>
          <a:endParaRPr lang="cs-CZ"/>
        </a:p>
      </dgm:t>
    </dgm:pt>
    <dgm:pt modelId="{EEF37524-F812-4945-A981-669261D3A79A}">
      <dgm:prSet/>
      <dgm:spPr/>
      <dgm:t>
        <a:bodyPr/>
        <a:lstStyle/>
        <a:p>
          <a:r>
            <a:rPr lang="cs-CZ" b="1" dirty="0"/>
            <a:t>Koncepční řešení pohonu</a:t>
          </a:r>
        </a:p>
      </dgm:t>
    </dgm:pt>
    <dgm:pt modelId="{846F0939-ACC3-4570-BFC8-C0BA2CDF527D}" type="parTrans" cxnId="{54ECC0C4-E50D-4CB7-9701-DECE2957E56E}">
      <dgm:prSet/>
      <dgm:spPr/>
      <dgm:t>
        <a:bodyPr/>
        <a:lstStyle/>
        <a:p>
          <a:endParaRPr lang="cs-CZ"/>
        </a:p>
      </dgm:t>
    </dgm:pt>
    <dgm:pt modelId="{FBA02407-F72E-4B05-9DC1-D7D876E1AF21}" type="sibTrans" cxnId="{54ECC0C4-E50D-4CB7-9701-DECE2957E56E}">
      <dgm:prSet/>
      <dgm:spPr/>
      <dgm:t>
        <a:bodyPr/>
        <a:lstStyle/>
        <a:p>
          <a:endParaRPr lang="cs-CZ"/>
        </a:p>
      </dgm:t>
    </dgm:pt>
    <dgm:pt modelId="{4E578907-47DD-4EFA-9888-47AE7B9000F7}">
      <dgm:prSet/>
      <dgm:spPr/>
      <dgm:t>
        <a:bodyPr/>
        <a:lstStyle/>
        <a:p>
          <a:r>
            <a:rPr lang="cs-CZ" dirty="0"/>
            <a:t>Volba pohonné jednotky a navazujících částí</a:t>
          </a:r>
        </a:p>
      </dgm:t>
    </dgm:pt>
    <dgm:pt modelId="{1C2F9B88-AF25-4AD5-AC41-BD2E6810495D}" type="parTrans" cxnId="{FDB0AD90-264B-4863-A6F3-1E94F4665162}">
      <dgm:prSet/>
      <dgm:spPr/>
      <dgm:t>
        <a:bodyPr/>
        <a:lstStyle/>
        <a:p>
          <a:endParaRPr lang="cs-CZ"/>
        </a:p>
      </dgm:t>
    </dgm:pt>
    <dgm:pt modelId="{CE3AD313-FD42-412F-B7FE-7DE4917E54F4}" type="sibTrans" cxnId="{FDB0AD90-264B-4863-A6F3-1E94F4665162}">
      <dgm:prSet/>
      <dgm:spPr/>
      <dgm:t>
        <a:bodyPr/>
        <a:lstStyle/>
        <a:p>
          <a:endParaRPr lang="cs-CZ"/>
        </a:p>
      </dgm:t>
    </dgm:pt>
    <dgm:pt modelId="{A35969B4-CCBB-4C80-8CB8-06502EB447B2}">
      <dgm:prSet phldrT="[Text]" custT="1"/>
      <dgm:spPr/>
      <dgm:t>
        <a:bodyPr/>
        <a:lstStyle/>
        <a:p>
          <a:pPr>
            <a:buFontTx/>
            <a:buNone/>
          </a:pPr>
          <a:r>
            <a:rPr lang="cs-CZ" sz="1700" dirty="0"/>
            <a:t>				- Parametry připojovacích hrdel a přírub (nevývažek)</a:t>
          </a:r>
        </a:p>
      </dgm:t>
    </dgm:pt>
    <dgm:pt modelId="{9D94A101-A3E1-473C-90B9-043F08C91E05}" type="parTrans" cxnId="{FA2281E2-7561-4734-8819-F109DCF72EBC}">
      <dgm:prSet/>
      <dgm:spPr/>
      <dgm:t>
        <a:bodyPr/>
        <a:lstStyle/>
        <a:p>
          <a:endParaRPr lang="cs-CZ"/>
        </a:p>
      </dgm:t>
    </dgm:pt>
    <dgm:pt modelId="{C98DDD68-308A-47B0-9435-2BB1ED2E0BA9}" type="sibTrans" cxnId="{FA2281E2-7561-4734-8819-F109DCF72EBC}">
      <dgm:prSet/>
      <dgm:spPr/>
      <dgm:t>
        <a:bodyPr/>
        <a:lstStyle/>
        <a:p>
          <a:endParaRPr lang="cs-CZ"/>
        </a:p>
      </dgm:t>
    </dgm:pt>
    <dgm:pt modelId="{BF387E6F-5962-4F68-A532-4D5B3D88BB6F}" type="pres">
      <dgm:prSet presAssocID="{7D507846-CD7C-41DA-B73A-FCBB48844A48}" presName="linearFlow" presStyleCnt="0">
        <dgm:presLayoutVars>
          <dgm:dir/>
          <dgm:animLvl val="lvl"/>
          <dgm:resizeHandles val="exact"/>
        </dgm:presLayoutVars>
      </dgm:prSet>
      <dgm:spPr/>
    </dgm:pt>
    <dgm:pt modelId="{0EF5BD8F-305A-4766-8772-23F28F6C60BE}" type="pres">
      <dgm:prSet presAssocID="{933CC85F-995D-48F6-9E15-04B7525FF0F3}" presName="composite" presStyleCnt="0"/>
      <dgm:spPr/>
    </dgm:pt>
    <dgm:pt modelId="{13042CAF-6540-4844-A757-1B665C1D98B3}" type="pres">
      <dgm:prSet presAssocID="{933CC85F-995D-48F6-9E15-04B7525FF0F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BE59BC7-86BB-48DC-9923-6026D04977D3}" type="pres">
      <dgm:prSet presAssocID="{933CC85F-995D-48F6-9E15-04B7525FF0F3}" presName="descendantText" presStyleLbl="alignAcc1" presStyleIdx="0" presStyleCnt="4" custScaleY="100000" custLinFactNeighborX="262" custLinFactNeighborY="199">
        <dgm:presLayoutVars>
          <dgm:bulletEnabled val="1"/>
        </dgm:presLayoutVars>
      </dgm:prSet>
      <dgm:spPr/>
    </dgm:pt>
    <dgm:pt modelId="{D603BBF5-8BC2-4E88-8F02-C23D240396F3}" type="pres">
      <dgm:prSet presAssocID="{6EF9D351-8627-4A73-92B1-AF3D5913D95B}" presName="sp" presStyleCnt="0"/>
      <dgm:spPr/>
    </dgm:pt>
    <dgm:pt modelId="{8D389999-2F7C-43A6-A325-3139F0175D02}" type="pres">
      <dgm:prSet presAssocID="{91098E19-BB57-4552-B714-6EB8C8195CAD}" presName="composite" presStyleCnt="0"/>
      <dgm:spPr/>
    </dgm:pt>
    <dgm:pt modelId="{6AB4C12D-6992-4E38-AE76-F3433E2C1059}" type="pres">
      <dgm:prSet presAssocID="{91098E19-BB57-4552-B714-6EB8C8195CA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AE9C198-25FF-43AD-B0C8-7E21421C66E6}" type="pres">
      <dgm:prSet presAssocID="{91098E19-BB57-4552-B714-6EB8C8195CAD}" presName="descendantText" presStyleLbl="alignAcc1" presStyleIdx="1" presStyleCnt="4">
        <dgm:presLayoutVars>
          <dgm:bulletEnabled val="1"/>
        </dgm:presLayoutVars>
      </dgm:prSet>
      <dgm:spPr/>
    </dgm:pt>
    <dgm:pt modelId="{0D067340-DFFA-449B-AC4D-4633B49651DE}" type="pres">
      <dgm:prSet presAssocID="{FA52BF3A-F927-47AB-BE15-91F872954F83}" presName="sp" presStyleCnt="0"/>
      <dgm:spPr/>
    </dgm:pt>
    <dgm:pt modelId="{E4B7B1F8-0847-4CB9-BB3D-F5B47CA801EB}" type="pres">
      <dgm:prSet presAssocID="{A90CB94C-7117-44A5-AC6A-5A8714160403}" presName="composite" presStyleCnt="0"/>
      <dgm:spPr/>
    </dgm:pt>
    <dgm:pt modelId="{61138DFA-20E0-40C8-96CC-52F36342FE91}" type="pres">
      <dgm:prSet presAssocID="{A90CB94C-7117-44A5-AC6A-5A871416040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4BF980B-EC82-4BD2-8734-93D5F7BF5430}" type="pres">
      <dgm:prSet presAssocID="{A90CB94C-7117-44A5-AC6A-5A8714160403}" presName="descendantText" presStyleLbl="alignAcc1" presStyleIdx="2" presStyleCnt="4">
        <dgm:presLayoutVars>
          <dgm:bulletEnabled val="1"/>
        </dgm:presLayoutVars>
      </dgm:prSet>
      <dgm:spPr/>
    </dgm:pt>
    <dgm:pt modelId="{4792C22F-6E5C-4641-AC77-C04564899CB6}" type="pres">
      <dgm:prSet presAssocID="{45A3EE23-33A7-4B43-92B2-D0888DFBB137}" presName="sp" presStyleCnt="0"/>
      <dgm:spPr/>
    </dgm:pt>
    <dgm:pt modelId="{6FFF3B1B-180D-4699-8E6D-448CB75806C8}" type="pres">
      <dgm:prSet presAssocID="{EEF37524-F812-4945-A981-669261D3A79A}" presName="composite" presStyleCnt="0"/>
      <dgm:spPr/>
    </dgm:pt>
    <dgm:pt modelId="{2DD520CF-7E4B-4E13-A2B8-3AB73135D8D6}" type="pres">
      <dgm:prSet presAssocID="{EEF37524-F812-4945-A981-669261D3A79A}" presName="parentText" presStyleLbl="alignNode1" presStyleIdx="3" presStyleCnt="4" custLinFactNeighborX="-1489" custLinFactNeighborY="21034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</dgm:pt>
    <dgm:pt modelId="{4413A7F0-4F4C-4ACA-97DA-FD9BCEB30B82}" type="pres">
      <dgm:prSet presAssocID="{EEF37524-F812-4945-A981-669261D3A79A}" presName="descendantText" presStyleLbl="alignAcc1" presStyleIdx="3" presStyleCnt="4" custLinFactNeighborY="32080">
        <dgm:presLayoutVars>
          <dgm:bulletEnabled val="1"/>
        </dgm:presLayoutVars>
      </dgm:prSet>
      <dgm:spPr/>
    </dgm:pt>
  </dgm:ptLst>
  <dgm:cxnLst>
    <dgm:cxn modelId="{2772A40B-47E3-422F-850F-B45CE9D2F653}" srcId="{2BD4CCE7-D2EE-4FEC-8962-2083EC2640D9}" destId="{67D4C0C4-84C2-4069-92EA-66C21A209E06}" srcOrd="0" destOrd="0" parTransId="{6FF1B4C9-94E9-4E62-A63A-6C1835F76B17}" sibTransId="{DA4F76AD-9D44-4A10-879A-74BC3C6F8A6C}"/>
    <dgm:cxn modelId="{4E96A538-93ED-490C-B52E-C217F84A69DD}" srcId="{2BD4CCE7-D2EE-4FEC-8962-2083EC2640D9}" destId="{6FFF5855-6AB3-4A00-A031-3BC620C47E9F}" srcOrd="1" destOrd="0" parTransId="{3A8AF44B-6887-4670-A25F-6F5356AEE0B7}" sibTransId="{7D05E036-9945-42E2-92BE-52D8AC93DE48}"/>
    <dgm:cxn modelId="{0E6F813F-2B87-4CA6-81DD-7B71C5C28EEF}" type="presOf" srcId="{2BD4CCE7-D2EE-4FEC-8962-2083EC2640D9}" destId="{54BF980B-EC82-4BD2-8734-93D5F7BF5430}" srcOrd="0" destOrd="0" presId="urn:microsoft.com/office/officeart/2005/8/layout/chevron2"/>
    <dgm:cxn modelId="{7957B15E-BD7B-4FCE-8993-1A28C4AD536F}" type="presOf" srcId="{91098E19-BB57-4552-B714-6EB8C8195CAD}" destId="{6AB4C12D-6992-4E38-AE76-F3433E2C1059}" srcOrd="0" destOrd="0" presId="urn:microsoft.com/office/officeart/2005/8/layout/chevron2"/>
    <dgm:cxn modelId="{F9DA6F61-19AB-4ECD-90D0-1F8740853D9A}" srcId="{91098E19-BB57-4552-B714-6EB8C8195CAD}" destId="{A906F41E-3FF8-4F27-9E9B-D61749F8140F}" srcOrd="1" destOrd="0" parTransId="{805EBD90-A291-4902-AA46-B15FB657E256}" sibTransId="{F8F00A53-F17D-4ED8-8135-61B7A982548D}"/>
    <dgm:cxn modelId="{E5010B48-10AA-4967-9446-E290BCEE617C}" type="presOf" srcId="{4E578907-47DD-4EFA-9888-47AE7B9000F7}" destId="{4413A7F0-4F4C-4ACA-97DA-FD9BCEB30B82}" srcOrd="0" destOrd="0" presId="urn:microsoft.com/office/officeart/2005/8/layout/chevron2"/>
    <dgm:cxn modelId="{538AE170-8E1E-41D2-B49F-2D5C5E27C86A}" type="presOf" srcId="{D8A1D226-06CB-45BC-8C15-09DE0491F3DA}" destId="{FAE9C198-25FF-43AD-B0C8-7E21421C66E6}" srcOrd="0" destOrd="0" presId="urn:microsoft.com/office/officeart/2005/8/layout/chevron2"/>
    <dgm:cxn modelId="{558A1A51-3E3E-46C0-987F-94B81808FB4F}" type="presOf" srcId="{A35969B4-CCBB-4C80-8CB8-06502EB447B2}" destId="{1BE59BC7-86BB-48DC-9923-6026D04977D3}" srcOrd="0" destOrd="1" presId="urn:microsoft.com/office/officeart/2005/8/layout/chevron2"/>
    <dgm:cxn modelId="{90F87371-E449-4CF8-9D65-9C286AA81578}" srcId="{91098E19-BB57-4552-B714-6EB8C8195CAD}" destId="{D8A1D226-06CB-45BC-8C15-09DE0491F3DA}" srcOrd="0" destOrd="0" parTransId="{4FDA6E0F-562A-4F63-B0C9-332FCF01D102}" sibTransId="{03A523E8-6C5E-45C9-BC97-3BEACBB61E56}"/>
    <dgm:cxn modelId="{369E3F73-37C6-40CE-80EF-5C38C6D7AFB2}" srcId="{7D507846-CD7C-41DA-B73A-FCBB48844A48}" destId="{91098E19-BB57-4552-B714-6EB8C8195CAD}" srcOrd="1" destOrd="0" parTransId="{231446AF-0BDA-4180-9E50-7E640F8E041A}" sibTransId="{FA52BF3A-F927-47AB-BE15-91F872954F83}"/>
    <dgm:cxn modelId="{8C37B275-A8D0-4D31-925D-C28533496A66}" type="presOf" srcId="{A906F41E-3FF8-4F27-9E9B-D61749F8140F}" destId="{FAE9C198-25FF-43AD-B0C8-7E21421C66E6}" srcOrd="0" destOrd="1" presId="urn:microsoft.com/office/officeart/2005/8/layout/chevron2"/>
    <dgm:cxn modelId="{B2AC1E59-5FC9-4AD3-AA0E-DC09AD64F6BC}" srcId="{7D507846-CD7C-41DA-B73A-FCBB48844A48}" destId="{933CC85F-995D-48F6-9E15-04B7525FF0F3}" srcOrd="0" destOrd="0" parTransId="{A87851DC-C2DE-4742-98AD-7EA8E3CAF194}" sibTransId="{6EF9D351-8627-4A73-92B1-AF3D5913D95B}"/>
    <dgm:cxn modelId="{5620D97C-DB65-4375-AB74-78CBC30E6A3A}" type="presOf" srcId="{2F0A3F72-5C57-4194-A15B-F5B28FFBCCB1}" destId="{1BE59BC7-86BB-48DC-9923-6026D04977D3}" srcOrd="0" destOrd="2" presId="urn:microsoft.com/office/officeart/2005/8/layout/chevron2"/>
    <dgm:cxn modelId="{C9D9858C-6704-4436-AE41-A01173C9AA18}" srcId="{933CC85F-995D-48F6-9E15-04B7525FF0F3}" destId="{1B2A3B78-3300-4352-B9FD-3B651D6FACCC}" srcOrd="0" destOrd="0" parTransId="{BA67D5A0-D40E-4E45-8208-B5A2DBF61207}" sibTransId="{DF37180C-1EFF-48DA-93F1-6EC5D1EC2192}"/>
    <dgm:cxn modelId="{FDB0AD90-264B-4863-A6F3-1E94F4665162}" srcId="{EEF37524-F812-4945-A981-669261D3A79A}" destId="{4E578907-47DD-4EFA-9888-47AE7B9000F7}" srcOrd="0" destOrd="0" parTransId="{1C2F9B88-AF25-4AD5-AC41-BD2E6810495D}" sibTransId="{CE3AD313-FD42-412F-B7FE-7DE4917E54F4}"/>
    <dgm:cxn modelId="{18E154A3-4D8C-47B0-BB63-6E4581541FD5}" type="presOf" srcId="{EEF37524-F812-4945-A981-669261D3A79A}" destId="{2DD520CF-7E4B-4E13-A2B8-3AB73135D8D6}" srcOrd="0" destOrd="0" presId="urn:microsoft.com/office/officeart/2005/8/layout/chevron2"/>
    <dgm:cxn modelId="{29A6EBA5-E92B-48E2-A305-FB60C9A45F92}" srcId="{7D507846-CD7C-41DA-B73A-FCBB48844A48}" destId="{A90CB94C-7117-44A5-AC6A-5A8714160403}" srcOrd="2" destOrd="0" parTransId="{5EFF34AA-70D2-4476-BC5B-87BDFB728224}" sibTransId="{45A3EE23-33A7-4B43-92B2-D0888DFBB137}"/>
    <dgm:cxn modelId="{2F6B46A6-159C-4A9F-8A3E-0B4F722EE757}" type="presOf" srcId="{1B2A3B78-3300-4352-B9FD-3B651D6FACCC}" destId="{1BE59BC7-86BB-48DC-9923-6026D04977D3}" srcOrd="0" destOrd="0" presId="urn:microsoft.com/office/officeart/2005/8/layout/chevron2"/>
    <dgm:cxn modelId="{43DCEDAF-C5CD-4234-A541-7778D92DFE8E}" type="presOf" srcId="{67D4C0C4-84C2-4069-92EA-66C21A209E06}" destId="{54BF980B-EC82-4BD2-8734-93D5F7BF5430}" srcOrd="0" destOrd="1" presId="urn:microsoft.com/office/officeart/2005/8/layout/chevron2"/>
    <dgm:cxn modelId="{AAAB1AB8-F94F-4DF1-89E3-75FE4537D952}" type="presOf" srcId="{7D507846-CD7C-41DA-B73A-FCBB48844A48}" destId="{BF387E6F-5962-4F68-A532-4D5B3D88BB6F}" srcOrd="0" destOrd="0" presId="urn:microsoft.com/office/officeart/2005/8/layout/chevron2"/>
    <dgm:cxn modelId="{4F1379C4-97D5-4D5B-B6E5-C2C17B130751}" type="presOf" srcId="{A90CB94C-7117-44A5-AC6A-5A8714160403}" destId="{61138DFA-20E0-40C8-96CC-52F36342FE91}" srcOrd="0" destOrd="0" presId="urn:microsoft.com/office/officeart/2005/8/layout/chevron2"/>
    <dgm:cxn modelId="{54ECC0C4-E50D-4CB7-9701-DECE2957E56E}" srcId="{7D507846-CD7C-41DA-B73A-FCBB48844A48}" destId="{EEF37524-F812-4945-A981-669261D3A79A}" srcOrd="3" destOrd="0" parTransId="{846F0939-ACC3-4570-BFC8-C0BA2CDF527D}" sibTransId="{FBA02407-F72E-4B05-9DC1-D7D876E1AF21}"/>
    <dgm:cxn modelId="{F23683D6-F52E-4BA0-B5A8-75A573ACB507}" type="presOf" srcId="{6FFF5855-6AB3-4A00-A031-3BC620C47E9F}" destId="{54BF980B-EC82-4BD2-8734-93D5F7BF5430}" srcOrd="0" destOrd="2" presId="urn:microsoft.com/office/officeart/2005/8/layout/chevron2"/>
    <dgm:cxn modelId="{FA2281E2-7561-4734-8819-F109DCF72EBC}" srcId="{1B2A3B78-3300-4352-B9FD-3B651D6FACCC}" destId="{A35969B4-CCBB-4C80-8CB8-06502EB447B2}" srcOrd="0" destOrd="0" parTransId="{9D94A101-A3E1-473C-90B9-043F08C91E05}" sibTransId="{C98DDD68-308A-47B0-9435-2BB1ED2E0BA9}"/>
    <dgm:cxn modelId="{EE8680F1-3D68-4CFA-8091-8F1D98358042}" srcId="{A90CB94C-7117-44A5-AC6A-5A8714160403}" destId="{2BD4CCE7-D2EE-4FEC-8962-2083EC2640D9}" srcOrd="0" destOrd="0" parTransId="{0D9E8EE4-7087-4071-8066-292C587D3931}" sibTransId="{963F23E3-0434-4898-A94E-74E7963896B2}"/>
    <dgm:cxn modelId="{2F9D86F2-0BA9-4C78-B6A8-8CE4DB985629}" type="presOf" srcId="{933CC85F-995D-48F6-9E15-04B7525FF0F3}" destId="{13042CAF-6540-4844-A757-1B665C1D98B3}" srcOrd="0" destOrd="0" presId="urn:microsoft.com/office/officeart/2005/8/layout/chevron2"/>
    <dgm:cxn modelId="{709140FA-0813-4225-972C-8F5BADA153FB}" srcId="{933CC85F-995D-48F6-9E15-04B7525FF0F3}" destId="{2F0A3F72-5C57-4194-A15B-F5B28FFBCCB1}" srcOrd="1" destOrd="0" parTransId="{108A6CEA-60D9-49D8-9E99-6796F4630B04}" sibTransId="{31765A5B-39F0-4258-89A2-19B58AEC4CAD}"/>
    <dgm:cxn modelId="{188717C0-0535-4900-8EE0-CE810F43E96D}" type="presParOf" srcId="{BF387E6F-5962-4F68-A532-4D5B3D88BB6F}" destId="{0EF5BD8F-305A-4766-8772-23F28F6C60BE}" srcOrd="0" destOrd="0" presId="urn:microsoft.com/office/officeart/2005/8/layout/chevron2"/>
    <dgm:cxn modelId="{317588F3-BF60-4B0E-9964-21483E027EFB}" type="presParOf" srcId="{0EF5BD8F-305A-4766-8772-23F28F6C60BE}" destId="{13042CAF-6540-4844-A757-1B665C1D98B3}" srcOrd="0" destOrd="0" presId="urn:microsoft.com/office/officeart/2005/8/layout/chevron2"/>
    <dgm:cxn modelId="{C42FBD19-0D70-473A-BB39-8822ABC528D4}" type="presParOf" srcId="{0EF5BD8F-305A-4766-8772-23F28F6C60BE}" destId="{1BE59BC7-86BB-48DC-9923-6026D04977D3}" srcOrd="1" destOrd="0" presId="urn:microsoft.com/office/officeart/2005/8/layout/chevron2"/>
    <dgm:cxn modelId="{554AF8ED-335D-46AA-A4D5-9067597E1B26}" type="presParOf" srcId="{BF387E6F-5962-4F68-A532-4D5B3D88BB6F}" destId="{D603BBF5-8BC2-4E88-8F02-C23D240396F3}" srcOrd="1" destOrd="0" presId="urn:microsoft.com/office/officeart/2005/8/layout/chevron2"/>
    <dgm:cxn modelId="{095CD2A4-623C-4895-ADFD-E67762EEE641}" type="presParOf" srcId="{BF387E6F-5962-4F68-A532-4D5B3D88BB6F}" destId="{8D389999-2F7C-43A6-A325-3139F0175D02}" srcOrd="2" destOrd="0" presId="urn:microsoft.com/office/officeart/2005/8/layout/chevron2"/>
    <dgm:cxn modelId="{0287EE4A-168B-4D7F-AD8E-D87B2397F39B}" type="presParOf" srcId="{8D389999-2F7C-43A6-A325-3139F0175D02}" destId="{6AB4C12D-6992-4E38-AE76-F3433E2C1059}" srcOrd="0" destOrd="0" presId="urn:microsoft.com/office/officeart/2005/8/layout/chevron2"/>
    <dgm:cxn modelId="{DAC62443-7F2F-437F-B01F-DD57393DD106}" type="presParOf" srcId="{8D389999-2F7C-43A6-A325-3139F0175D02}" destId="{FAE9C198-25FF-43AD-B0C8-7E21421C66E6}" srcOrd="1" destOrd="0" presId="urn:microsoft.com/office/officeart/2005/8/layout/chevron2"/>
    <dgm:cxn modelId="{15FE1121-F943-4F59-AB97-2AB5A2C17717}" type="presParOf" srcId="{BF387E6F-5962-4F68-A532-4D5B3D88BB6F}" destId="{0D067340-DFFA-449B-AC4D-4633B49651DE}" srcOrd="3" destOrd="0" presId="urn:microsoft.com/office/officeart/2005/8/layout/chevron2"/>
    <dgm:cxn modelId="{1302D5C2-E2EA-4C5D-AAA9-EF0BE81F7A39}" type="presParOf" srcId="{BF387E6F-5962-4F68-A532-4D5B3D88BB6F}" destId="{E4B7B1F8-0847-4CB9-BB3D-F5B47CA801EB}" srcOrd="4" destOrd="0" presId="urn:microsoft.com/office/officeart/2005/8/layout/chevron2"/>
    <dgm:cxn modelId="{0B0E5584-F9CE-4244-9259-51E7622D5BF4}" type="presParOf" srcId="{E4B7B1F8-0847-4CB9-BB3D-F5B47CA801EB}" destId="{61138DFA-20E0-40C8-96CC-52F36342FE91}" srcOrd="0" destOrd="0" presId="urn:microsoft.com/office/officeart/2005/8/layout/chevron2"/>
    <dgm:cxn modelId="{E0B9E157-2972-481C-8E98-D89F4C34C189}" type="presParOf" srcId="{E4B7B1F8-0847-4CB9-BB3D-F5B47CA801EB}" destId="{54BF980B-EC82-4BD2-8734-93D5F7BF5430}" srcOrd="1" destOrd="0" presId="urn:microsoft.com/office/officeart/2005/8/layout/chevron2"/>
    <dgm:cxn modelId="{A4054488-304E-4DB5-987D-7D98CF371E75}" type="presParOf" srcId="{BF387E6F-5962-4F68-A532-4D5B3D88BB6F}" destId="{4792C22F-6E5C-4641-AC77-C04564899CB6}" srcOrd="5" destOrd="0" presId="urn:microsoft.com/office/officeart/2005/8/layout/chevron2"/>
    <dgm:cxn modelId="{462594D9-6D8B-4E02-B446-FDB63434BD20}" type="presParOf" srcId="{BF387E6F-5962-4F68-A532-4D5B3D88BB6F}" destId="{6FFF3B1B-180D-4699-8E6D-448CB75806C8}" srcOrd="6" destOrd="0" presId="urn:microsoft.com/office/officeart/2005/8/layout/chevron2"/>
    <dgm:cxn modelId="{752A05F7-0981-4DA0-B77F-763D65D40DD7}" type="presParOf" srcId="{6FFF3B1B-180D-4699-8E6D-448CB75806C8}" destId="{2DD520CF-7E4B-4E13-A2B8-3AB73135D8D6}" srcOrd="0" destOrd="0" presId="urn:microsoft.com/office/officeart/2005/8/layout/chevron2"/>
    <dgm:cxn modelId="{E469DD12-BAE5-4E9F-BB79-CFAF7AB10F00}" type="presParOf" srcId="{6FFF3B1B-180D-4699-8E6D-448CB75806C8}" destId="{4413A7F0-4F4C-4ACA-97DA-FD9BCEB30B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548B4-BE4F-4C9C-ABE4-50BE72227E35}">
      <dsp:nvSpPr>
        <dsp:cNvPr id="0" name=""/>
        <dsp:cNvSpPr/>
      </dsp:nvSpPr>
      <dsp:spPr>
        <a:xfrm>
          <a:off x="3604618" y="2274367"/>
          <a:ext cx="4046684" cy="2595060"/>
        </a:xfrm>
        <a:prstGeom prst="rightArrow">
          <a:avLst/>
        </a:prstGeom>
        <a:solidFill>
          <a:schemeClr val="accent1"/>
        </a:solidFill>
        <a:ln w="155575" cap="rnd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BDAC0-92DC-4200-B359-8B09F59C34CD}">
      <dsp:nvSpPr>
        <dsp:cNvPr id="0" name=""/>
        <dsp:cNvSpPr/>
      </dsp:nvSpPr>
      <dsp:spPr>
        <a:xfrm>
          <a:off x="238015" y="1753676"/>
          <a:ext cx="3067405" cy="619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PERFECT WELDING</a:t>
          </a:r>
        </a:p>
      </dsp:txBody>
      <dsp:txXfrm>
        <a:off x="268234" y="1783895"/>
        <a:ext cx="3006967" cy="558597"/>
      </dsp:txXfrm>
    </dsp:sp>
    <dsp:sp modelId="{10A61F8B-DA8D-45FB-B3FF-36E9C60C591B}">
      <dsp:nvSpPr>
        <dsp:cNvPr id="0" name=""/>
        <dsp:cNvSpPr/>
      </dsp:nvSpPr>
      <dsp:spPr>
        <a:xfrm>
          <a:off x="8107626" y="1745851"/>
          <a:ext cx="2849653" cy="634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PERFECT PRODUCT</a:t>
          </a:r>
        </a:p>
      </dsp:txBody>
      <dsp:txXfrm>
        <a:off x="8138609" y="1776834"/>
        <a:ext cx="2787687" cy="572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2CAF-6540-4844-A757-1B665C1D98B3}">
      <dsp:nvSpPr>
        <dsp:cNvPr id="0" name=""/>
        <dsp:cNvSpPr/>
      </dsp:nvSpPr>
      <dsp:spPr>
        <a:xfrm rot="5400000">
          <a:off x="-225620" y="231396"/>
          <a:ext cx="1504134" cy="105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Vstupní informace</a:t>
          </a:r>
        </a:p>
      </dsp:txBody>
      <dsp:txXfrm rot="-5400000">
        <a:off x="0" y="532223"/>
        <a:ext cx="1052894" cy="451240"/>
      </dsp:txXfrm>
    </dsp:sp>
    <dsp:sp modelId="{1BE59BC7-86BB-48DC-9923-6026D04977D3}">
      <dsp:nvSpPr>
        <dsp:cNvPr id="0" name=""/>
        <dsp:cNvSpPr/>
      </dsp:nvSpPr>
      <dsp:spPr>
        <a:xfrm rot="5400000">
          <a:off x="4101346" y="-3040729"/>
          <a:ext cx="978201" cy="707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Požadované parametry  - Parametry svařovaných komponent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1700" kern="1200" dirty="0"/>
            <a:t>				- Parametry připojovacích hrdel a přírub (nevývažek)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Další volené parametry  - Rychlost svařování</a:t>
          </a:r>
        </a:p>
      </dsp:txBody>
      <dsp:txXfrm rot="-5400000">
        <a:off x="1052894" y="55475"/>
        <a:ext cx="7027353" cy="882697"/>
      </dsp:txXfrm>
    </dsp:sp>
    <dsp:sp modelId="{6AB4C12D-6992-4E38-AE76-F3433E2C1059}">
      <dsp:nvSpPr>
        <dsp:cNvPr id="0" name=""/>
        <dsp:cNvSpPr/>
      </dsp:nvSpPr>
      <dsp:spPr>
        <a:xfrm rot="5400000">
          <a:off x="-225620" y="1591550"/>
          <a:ext cx="1504134" cy="105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Výpočet</a:t>
          </a:r>
        </a:p>
      </dsp:txBody>
      <dsp:txXfrm rot="-5400000">
        <a:off x="0" y="1892377"/>
        <a:ext cx="1052894" cy="451240"/>
      </dsp:txXfrm>
    </dsp:sp>
    <dsp:sp modelId="{FAE9C198-25FF-43AD-B0C8-7E21421C66E6}">
      <dsp:nvSpPr>
        <dsp:cNvPr id="0" name=""/>
        <dsp:cNvSpPr/>
      </dsp:nvSpPr>
      <dsp:spPr>
        <a:xfrm rot="5400000">
          <a:off x="4101603" y="-1682778"/>
          <a:ext cx="977687" cy="707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Sestavení programu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Průběžné vyhodnocování a upravování programu</a:t>
          </a:r>
        </a:p>
      </dsp:txBody>
      <dsp:txXfrm rot="-5400000">
        <a:off x="1052895" y="1413657"/>
        <a:ext cx="7027378" cy="882233"/>
      </dsp:txXfrm>
    </dsp:sp>
    <dsp:sp modelId="{61138DFA-20E0-40C8-96CC-52F36342FE91}">
      <dsp:nvSpPr>
        <dsp:cNvPr id="0" name=""/>
        <dsp:cNvSpPr/>
      </dsp:nvSpPr>
      <dsp:spPr>
        <a:xfrm rot="5400000">
          <a:off x="-225620" y="2951705"/>
          <a:ext cx="1504134" cy="105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Výstupní informace</a:t>
          </a:r>
        </a:p>
      </dsp:txBody>
      <dsp:txXfrm rot="-5400000">
        <a:off x="0" y="3252532"/>
        <a:ext cx="1052894" cy="451240"/>
      </dsp:txXfrm>
    </dsp:sp>
    <dsp:sp modelId="{54BF980B-EC82-4BD2-8734-93D5F7BF5430}">
      <dsp:nvSpPr>
        <dsp:cNvPr id="0" name=""/>
        <dsp:cNvSpPr/>
      </dsp:nvSpPr>
      <dsp:spPr>
        <a:xfrm rot="5400000">
          <a:off x="4101603" y="-322624"/>
          <a:ext cx="977687" cy="707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Posouzení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Asynchronní motor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Krokový motor</a:t>
          </a:r>
        </a:p>
      </dsp:txBody>
      <dsp:txXfrm rot="-5400000">
        <a:off x="1052895" y="2773811"/>
        <a:ext cx="7027378" cy="882233"/>
      </dsp:txXfrm>
    </dsp:sp>
    <dsp:sp modelId="{2DD520CF-7E4B-4E13-A2B8-3AB73135D8D6}">
      <dsp:nvSpPr>
        <dsp:cNvPr id="0" name=""/>
        <dsp:cNvSpPr/>
      </dsp:nvSpPr>
      <dsp:spPr>
        <a:xfrm rot="5400000">
          <a:off x="-225620" y="4317635"/>
          <a:ext cx="1504134" cy="1052894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Koncepční řešení pohonu</a:t>
          </a:r>
        </a:p>
      </dsp:txBody>
      <dsp:txXfrm rot="-5400000">
        <a:off x="51397" y="4143412"/>
        <a:ext cx="950100" cy="1401340"/>
      </dsp:txXfrm>
    </dsp:sp>
    <dsp:sp modelId="{4413A7F0-4F4C-4ACA-97DA-FD9BCEB30B82}">
      <dsp:nvSpPr>
        <dsp:cNvPr id="0" name=""/>
        <dsp:cNvSpPr/>
      </dsp:nvSpPr>
      <dsp:spPr>
        <a:xfrm rot="5400000">
          <a:off x="4101603" y="1351172"/>
          <a:ext cx="977687" cy="7075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Volba pohonné jednotky a navazujících částí</a:t>
          </a:r>
        </a:p>
      </dsp:txBody>
      <dsp:txXfrm rot="-5400000">
        <a:off x="1052895" y="4447608"/>
        <a:ext cx="7027378" cy="88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FBE18-E9D7-4A72-B9AB-2BD12A9DD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B9D32C-C1D5-483B-B355-626753EC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48B609-C195-4158-A03A-C7B75C27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BE363-1172-4B25-ABCB-6B27AD90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8DA69E-305E-4F84-AD81-879DEFFD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80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BD98C-8D3B-4C6C-9447-E05B9856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325DC5-8764-4DC0-8B1D-E741D2939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A43A9-4ECA-4B13-BA27-2D7CEA79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A793BE-0DC1-40ED-B638-2709C1DC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947076-21CF-4E66-B53A-2D3E961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0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FE2E77-3101-4F48-804B-343F79A13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88B3C2-EB7C-49F8-9A18-FF919DBE3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797E55-48C6-4B89-BB6B-E966C583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F44294-9309-48B7-BAFC-3CAED5EE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4FDD4-7EC6-4B96-BA95-4A40CD74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28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F5D86-8A63-4156-B4AF-64EFE4C52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61F703-7CA8-4E35-8E6C-420AF9A3C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1D362-7963-430E-8075-148AE167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F386-1EC1-4AA3-AF5F-AF06B821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A3F6F2-FCE5-4B24-837C-FB420566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50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3B195-0122-47B4-A513-5E111FAE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61FC8-7EBD-4A05-836E-0806E6BF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13AA6A-ED6D-4945-8626-CF25AACB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46299B-FF40-4E70-9D04-779F9572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FB1644-2E35-409D-85DD-5FE68553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25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11AC0-FE7D-4489-9ECF-4DE0D1F6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C1EB0F-DEAA-441F-A51E-51CA8E7F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B31712-CF18-4EF8-9E6E-944DD342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A0532-20D9-4A29-B6E1-D6C994A5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DADD40-8B93-441F-8F2D-14F85452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47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8909-78AA-4E80-87B7-A3EA931D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D196B-5DF5-41F2-B424-83FE3672B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281155-C220-415E-AF2D-85A160AF8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5E98F0-CAF0-4FEF-A984-B93E8CF4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CEE2F0-CD6B-4854-A777-73E7D490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B8654F-04AE-41CB-9A4F-C501A29D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42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653D5-8BC7-4E2E-B402-3C412888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B4C8F2-ABDB-4DA4-85DC-EA21C7B6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B20294-7746-4BB4-9AE0-2C5350F5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DD14F4-F018-4FCF-8687-3F4B8596C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8407C6-54D1-42B1-85B8-532BDDE53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EE49EC-6098-4E23-B0F7-EB3791F7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EEE415D-A5FD-4FA0-ACD2-554CC74B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0AC2F0-FB58-48C9-977E-4A8B66A2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05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99C57-C514-44B4-881D-9936CD35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F18AD7-BEE3-4620-9714-F200EF08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9F6213-8215-4F6E-8424-46440409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4CE5B4-D17E-4062-83C2-5925B760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51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FF224C-A2C4-4C3B-B04E-E64CDA73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D3B196-4084-4EAE-886B-8E64BE1A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04155-C83E-4EAD-B8BF-CB5456D5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64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F8367-F731-4AAC-B158-102D2FA4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229A8-27B8-4DAC-A267-C3E0D996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42A067-68DD-4712-9418-F91E8BEA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ADAB80-7495-4E16-9FCF-F84DEDEF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46312B-B27F-403B-8BBA-EFA4544A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BCFC2C-8BE4-483B-B2DC-E3A032CF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43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6518C-8DCF-4C5E-AA64-78A4AD9C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B2292-DDBD-4C05-B2DC-EB844C351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86305-CDE4-4040-A1EE-7BEE43C3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1B257-3145-4DC1-A968-00B62AC3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9648AC-F8BE-4B4B-9B7A-8B8FE7A0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6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4BA11-F90C-47ED-9488-A099487D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92B519-1D58-4074-B549-2B4850CEA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8B9471-56DE-4F8B-BDC3-D66BA10F7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A59BA-7F38-43B9-9FC5-4FCDCC4C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A047F7-B68A-4A32-BD1F-717AAE3E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21A558-7F55-4EE4-B4A5-43F1A3FD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2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5701E-555C-4727-A111-965A4E9B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7AE15E-47A6-450F-A45A-A5F0A016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E97A07-169B-49C7-942C-9B8C1E6B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F8CAC7-5F0C-4117-9723-A142B463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199673-8804-45D3-8ACC-B2269C14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2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268DF5-5D64-4CB7-89E4-327ED4F89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E84083-B97B-4D68-955F-BAF90C269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61010F-A4AD-4D21-9223-C98593E1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DBF782-899D-4BA3-8AB9-285C278B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0EA22-D423-45AD-A18D-201C9368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4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F36C0-78B0-4781-840D-B27FB1F4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C06E40-E09F-42D9-86CA-BCDA9227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A7A1AE-5E10-46D7-B922-696C0EA1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00430C-F416-43A5-9F69-4F789A3C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0A1B20-232C-4E48-9E09-9F64EE2E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82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EFDC6-214E-448E-8962-9EA07BD7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9D7107-6A82-4479-B60B-B10039897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F4526E-F11E-447C-BE92-E55EF64D6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888AEC-84F9-4C08-A311-6FE4DA54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F4DC59-7C23-4CAA-9835-B21FCE7D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48906C-A199-4FEB-B19D-06B1AB46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59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18081-AC94-4B6D-B4DF-52606D74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B24FCF-184F-4D90-898D-0A2988B9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C851AA-88E7-4D6D-847B-E876A172F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D182F1-DDE3-4C4A-92C5-C68E7E24A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643D2F-CE49-4803-A28C-2EC9F37CE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4D516B-A334-4789-967E-A324AC52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2806C3-615E-4211-A8A2-188C6787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C00079-A043-492A-91C8-F1CE9E2A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36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62F7F-65E5-476B-AF90-59CA3C6B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3FC7B7-54F6-4CB0-88AF-C3767619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8A1C53-EE03-4ED3-8D14-88924C31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A4D2A3-B106-49E7-963A-2832D32D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02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5ACEA3-B955-4924-8B67-FD85B33C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2F20AC-F65E-455F-9939-44834621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7DCF85-1D21-4383-B83F-01BD9B2D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3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69252-8DB9-4783-AFC3-FAF27630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8C43F-7D46-4215-8642-0710AD11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ADB829-A6D2-425E-B67B-4AC8ACEDE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F6CCFD-1104-4EF2-8D69-86F337D8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E7AE2E-675E-4592-B0B3-3CA6A197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01521C-8CE4-412D-985C-2BD6ECAB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5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FF844-9BD3-456E-BC12-6861D3AA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45F2EE-121E-4911-8B84-EF2913A4B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FCF392-8A23-4CB8-96B2-C5A02751B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E7CBD5-043C-429C-B9E3-00D901CF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C10703-7D29-4E05-99F3-3F6B0AE7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06082C-AF4D-40CB-AA36-6BA88E38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3000">
              <a:schemeClr val="tx1">
                <a:lumMod val="50000"/>
                <a:lumOff val="50000"/>
              </a:schemeClr>
            </a:gs>
            <a:gs pos="31000">
              <a:schemeClr val="bg1"/>
            </a:gs>
            <a:gs pos="100000">
              <a:schemeClr val="tx1">
                <a:lumMod val="75000"/>
                <a:lumOff val="25000"/>
              </a:schemeClr>
            </a:gs>
            <a:gs pos="96000">
              <a:schemeClr val="bg1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278855-2EE7-48B7-98BD-1FD069BE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B6EAEB-F629-4952-B11D-09E34EE5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C46FD-F1C3-478F-8F4E-0C66BD28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4BCD-5F4F-405E-831E-BAA3ACB99BB7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8E0488-27EF-4911-8861-BC8EE89A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496B2-65B9-4F93-BC52-1F21AAECE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034F-8CC8-4AFD-ADF4-B3DBA6A5D1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0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3000">
              <a:schemeClr val="tx1">
                <a:lumMod val="50000"/>
                <a:lumOff val="50000"/>
              </a:schemeClr>
            </a:gs>
            <a:gs pos="31000">
              <a:schemeClr val="bg1"/>
            </a:gs>
            <a:gs pos="100000">
              <a:schemeClr val="tx1">
                <a:lumMod val="75000"/>
                <a:lumOff val="25000"/>
              </a:schemeClr>
            </a:gs>
            <a:gs pos="96000">
              <a:schemeClr val="bg1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E955D3-EA46-42D3-93F3-B9382CA2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55B99F-4A68-46B3-A183-3E863C27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1D3294-7AE8-4CB4-8919-2238D7BC0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A866-E32B-4550-BDB9-E0D66E60E284}" type="datetimeFigureOut">
              <a:rPr lang="cs-CZ" smtClean="0"/>
              <a:t>09.06.2020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59B06-F338-4F94-9BB1-A9058600C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6D82BB-825D-447E-A2BC-7171DF54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450A-8F62-4FC7-A9ED-82DCD430C5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0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ki.cz/" TargetMode="External"/><Relationship Id="rId3" Type="http://schemas.openxmlformats.org/officeDocument/2006/relationships/hyperlink" Target="https://www.korbel-loziska.cz/sortiment/ts-c-navarovaci-76/ts-50-c/p1391.html" TargetMode="External"/><Relationship Id="rId7" Type="http://schemas.openxmlformats.org/officeDocument/2006/relationships/hyperlink" Target="https://inox-kt.webnode.cz/album/fotogalerie-fotogalerie/mig-445c-jpg/" TargetMode="External"/><Relationship Id="rId12" Type="http://schemas.openxmlformats.org/officeDocument/2006/relationships/hyperlink" Target="https://www.facebook.com/photo?fbid=2190636397854351&amp;set=a.2128909640693694" TargetMode="External"/><Relationship Id="rId2" Type="http://schemas.openxmlformats.org/officeDocument/2006/relationships/hyperlink" Target="http://cz.shew-esteelpipe.com/honed-tube/en-10305-1-honed-seamless-steel-tube/en-10305-1-c35e-honed-seamless-steel-tube-f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/BCfliIFGl5x/" TargetMode="External"/><Relationship Id="rId11" Type="http://schemas.openxmlformats.org/officeDocument/2006/relationships/hyperlink" Target="http://www.kskct.cz/?lang=cs" TargetMode="External"/><Relationship Id="rId5" Type="http://schemas.openxmlformats.org/officeDocument/2006/relationships/hyperlink" Target="http://491299820.eshop-rychle.cz/ceskenaradi/eshop/44-1-ZETOR-3321-4321-5321-6321-7341/0/5/10821-Hydraulicky-valec-jednociny-Zetor-URI" TargetMode="External"/><Relationship Id="rId10" Type="http://schemas.openxmlformats.org/officeDocument/2006/relationships/hyperlink" Target="https://hbt-weld.cz/" TargetMode="External"/><Relationship Id="rId4" Type="http://schemas.openxmlformats.org/officeDocument/2006/relationships/hyperlink" Target="https://www.korbel-loziska.cz/sortiment/ts-n-navarovaci-77/ts-70-n/p1406.html" TargetMode="External"/><Relationship Id="rId9" Type="http://schemas.openxmlformats.org/officeDocument/2006/relationships/hyperlink" Target="https://www.fronius.com/cs-cz/czech-republi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95025346-3DD3-4245-97D7-EEDA498C9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096" r="1" b="2400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51" name="Rectangle 4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FE3CE-0BCE-4086-BEF8-FA1CE8099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362" y="2958124"/>
            <a:ext cx="5505449" cy="2387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Konstrukční návrh jednoúčelového svařovacího stroje pro výrobu hydraulických válců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C88337-7F9A-457E-8D71-1D69A4ADB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88" y="5565682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Autor bakalářské práce:	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Tomáš Daněk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Vedoucí bakalářské práce:	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Ing. Jan Kolínský, Ph.D.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České Budějovice, 2020</a:t>
            </a:r>
            <a:endParaRPr lang="en-US" sz="18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849538-EC48-4959-BD07-B0D39CA85DB0}"/>
              </a:ext>
            </a:extLst>
          </p:cNvPr>
          <p:cNvSpPr txBox="1"/>
          <p:nvPr/>
        </p:nvSpPr>
        <p:spPr>
          <a:xfrm>
            <a:off x="-1177700" y="363454"/>
            <a:ext cx="881742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Vysoká škola technická a ekonomická </a:t>
            </a: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v Českých Budějovicích</a:t>
            </a:r>
          </a:p>
          <a:p>
            <a:pPr algn="ctr">
              <a:spcAft>
                <a:spcPts val="600"/>
              </a:spcAft>
            </a:pPr>
            <a:endParaRPr lang="cs-CZ" sz="10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 </a:t>
            </a:r>
            <a:r>
              <a:rPr lang="cs-CZ" sz="2400" dirty="0">
                <a:solidFill>
                  <a:schemeClr val="bg1"/>
                </a:solidFill>
              </a:rPr>
              <a:t>Ústav technicko-technologický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87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BC40B-FDBF-4403-B2BF-DCB717FB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01" y="159543"/>
            <a:ext cx="9052560" cy="1325563"/>
          </a:xfrm>
        </p:spPr>
        <p:txBody>
          <a:bodyPr/>
          <a:lstStyle/>
          <a:p>
            <a:r>
              <a:rPr lang="cs-CZ" b="1" dirty="0"/>
              <a:t>Řešení vycházející z výpočtu</a:t>
            </a:r>
          </a:p>
        </p:txBody>
      </p:sp>
      <p:pic>
        <p:nvPicPr>
          <p:cNvPr id="6" name="Zástupný obsah 5" descr="Ozubená kola">
            <a:extLst>
              <a:ext uri="{FF2B5EF4-FFF2-40B4-BE49-F238E27FC236}">
                <a16:creationId xmlns:a16="http://schemas.microsoft.com/office/drawing/2014/main" id="{56A15FF5-E6C2-4186-9BD4-2E2B6D592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099" y="365124"/>
            <a:ext cx="914400" cy="914400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C8933FC-AD14-40DB-8BAA-FCB18BE536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96269"/>
            <a:ext cx="6421119" cy="4909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3711B0-1277-44B8-9512-7510CA9523B8}"/>
              </a:ext>
            </a:extLst>
          </p:cNvPr>
          <p:cNvSpPr txBox="1"/>
          <p:nvPr/>
        </p:nvSpPr>
        <p:spPr>
          <a:xfrm>
            <a:off x="366392" y="2548731"/>
            <a:ext cx="3890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Posouzení možností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Elektromotor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Převodovka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Řemenový převod</a:t>
            </a:r>
          </a:p>
        </p:txBody>
      </p:sp>
    </p:spTree>
    <p:extLst>
      <p:ext uri="{BB962C8B-B14F-4D97-AF65-F5344CB8AC3E}">
        <p14:creationId xmlns:p14="http://schemas.microsoft.com/office/powerpoint/2010/main" val="131028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946F8-EB02-4DE6-862D-B9BE427A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166211"/>
            <a:ext cx="7678642" cy="1325563"/>
          </a:xfrm>
        </p:spPr>
        <p:txBody>
          <a:bodyPr/>
          <a:lstStyle/>
          <a:p>
            <a:pPr algn="ctr"/>
            <a:r>
              <a:rPr lang="cs-CZ" b="1" dirty="0"/>
              <a:t>Koncepce stroje ve vztahu k BOZP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1B972B-489B-417D-8A74-1168C7E9A8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1856899"/>
            <a:ext cx="6096000" cy="48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48FC7D-7044-4E5F-9314-ACF1BDBEE1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85" y="1655445"/>
            <a:ext cx="5936615" cy="520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cký objekt 6" descr="Srdce s pulzem">
            <a:extLst>
              <a:ext uri="{FF2B5EF4-FFF2-40B4-BE49-F238E27FC236}">
                <a16:creationId xmlns:a16="http://schemas.microsoft.com/office/drawing/2014/main" id="{E7692638-CBC3-48BA-8D27-9A0E7DCDA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4819" y="128213"/>
            <a:ext cx="1363561" cy="13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3034-1EE4-4123-9B76-548F7EA1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0" y="177781"/>
            <a:ext cx="4252404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Přibližná cenová kalkulace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F9E19CC-BF34-4B05-B9D9-F68305031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560737"/>
              </p:ext>
            </p:extLst>
          </p:nvPr>
        </p:nvGraphicFramePr>
        <p:xfrm>
          <a:off x="5832629" y="96563"/>
          <a:ext cx="6151041" cy="6664873"/>
        </p:xfrm>
        <a:graphic>
          <a:graphicData uri="http://schemas.openxmlformats.org/drawingml/2006/table">
            <a:tbl>
              <a:tblPr firstRow="1" firstCol="1" bandRow="1"/>
              <a:tblGrid>
                <a:gridCol w="3206224">
                  <a:extLst>
                    <a:ext uri="{9D8B030D-6E8A-4147-A177-3AD203B41FA5}">
                      <a16:colId xmlns:a16="http://schemas.microsoft.com/office/drawing/2014/main" val="2622966962"/>
                    </a:ext>
                  </a:extLst>
                </a:gridCol>
                <a:gridCol w="938687">
                  <a:extLst>
                    <a:ext uri="{9D8B030D-6E8A-4147-A177-3AD203B41FA5}">
                      <a16:colId xmlns:a16="http://schemas.microsoft.com/office/drawing/2014/main" val="2409314286"/>
                    </a:ext>
                  </a:extLst>
                </a:gridCol>
                <a:gridCol w="621144">
                  <a:extLst>
                    <a:ext uri="{9D8B030D-6E8A-4147-A177-3AD203B41FA5}">
                      <a16:colId xmlns:a16="http://schemas.microsoft.com/office/drawing/2014/main" val="1054992098"/>
                    </a:ext>
                  </a:extLst>
                </a:gridCol>
                <a:gridCol w="1384986">
                  <a:extLst>
                    <a:ext uri="{9D8B030D-6E8A-4147-A177-3AD203B41FA5}">
                      <a16:colId xmlns:a16="http://schemas.microsoft.com/office/drawing/2014/main" val="847956776"/>
                    </a:ext>
                  </a:extLst>
                </a:gridCol>
              </a:tblGrid>
              <a:tr h="431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Položka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Cena bez DPH za MJ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MJ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Celková cena položky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312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Sklíčidlo TOS (250)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9 077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9 077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160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Koník TOS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0008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Siemens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256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Frekvenční měnič + elektroinstalace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637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Převodovka TOS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305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Ozubené kolo 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071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Ozubené kolo 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857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Ozubený řemen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5098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70x70x4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1 694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532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60x30x3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739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90x90x4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5932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140x80x4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165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60x60x4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1204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50x50x2,5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544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Jekl 30x30x3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835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Trubka bezešvá hladká 168x12,5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2 918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3222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Trubka bezešvá hladká 108x20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2 292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688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2194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Trubka svařovaná černá 1"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688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3662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Plechové díly vč. Pálení a ohýbání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7545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Trapézový šroub Tr 36x6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1 369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613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Trapézová matice Tr 36x6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1535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Ložisko ZKL 6019-2Z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3444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Ostatní díly (koupě nebo polotovar pro výrobu)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624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 + vrchní barva vč. Ředila a tužidla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129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Termoizolační textilie vč. Příslušenství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3 784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380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indent="1397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Práce dělníka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32 000 Kč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90615"/>
                  </a:ext>
                </a:extLst>
              </a:tr>
              <a:tr h="323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Celková cena bez DPH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79 960 Kč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33" marR="277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87525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C0CFA87-FDE1-4FA5-953F-B62908C58620}"/>
              </a:ext>
            </a:extLst>
          </p:cNvPr>
          <p:cNvSpPr txBox="1"/>
          <p:nvPr/>
        </p:nvSpPr>
        <p:spPr>
          <a:xfrm>
            <a:off x="408371" y="1954786"/>
            <a:ext cx="50780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Hlavní komponenty (převodovka, motor, sklíčidlo, ozubená kola….) </a:t>
            </a:r>
            <a:r>
              <a:rPr lang="cs-CZ" sz="2000" i="1" dirty="0"/>
              <a:t>[cena od subdodavatelů]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Ceny hutního materiálu odpovídají běžným cenám bez zákaznických slev</a:t>
            </a:r>
            <a:r>
              <a:rPr lang="cs-CZ" sz="2000" i="1" dirty="0"/>
              <a:t> [internet]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Předpokládaná výrobní kapacita jednoho dělníka - 10 pracovních dní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Předpoklad: opracování některých součástí subdodavateli</a:t>
            </a:r>
          </a:p>
          <a:p>
            <a:endParaRPr lang="cs-CZ" dirty="0"/>
          </a:p>
        </p:txBody>
      </p:sp>
      <p:pic>
        <p:nvPicPr>
          <p:cNvPr id="15" name="Grafický objekt 14" descr="Mince">
            <a:extLst>
              <a:ext uri="{FF2B5EF4-FFF2-40B4-BE49-F238E27FC236}">
                <a16:creationId xmlns:a16="http://schemas.microsoft.com/office/drawing/2014/main" id="{C64C0FA5-7932-4947-A4C1-CBDF2F7C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1683" y="634981"/>
            <a:ext cx="914400" cy="914400"/>
          </a:xfrm>
          <a:prstGeom prst="rect">
            <a:avLst/>
          </a:prstGeom>
        </p:spPr>
      </p:pic>
      <p:pic>
        <p:nvPicPr>
          <p:cNvPr id="17" name="Grafický objekt 16" descr="Peníze">
            <a:extLst>
              <a:ext uri="{FF2B5EF4-FFF2-40B4-BE49-F238E27FC236}">
                <a16:creationId xmlns:a16="http://schemas.microsoft.com/office/drawing/2014/main" id="{0B3B8E48-DAF8-4B62-AAB6-DF20B4D9D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998" y="1777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2747A-CF27-4AE1-B9A4-DE547DCF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Jak vidím reálné použití 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CDBCB-099A-4A64-A74C-BFFF72DE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8" y="1825625"/>
            <a:ext cx="11443316" cy="4351338"/>
          </a:xfrm>
        </p:spPr>
        <p:txBody>
          <a:bodyPr/>
          <a:lstStyle/>
          <a:p>
            <a:r>
              <a:rPr lang="cs-CZ" dirty="0"/>
              <a:t>Jako prototyp dobré – měl by splnit očekávání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Výhody:		</a:t>
            </a:r>
            <a:r>
              <a:rPr lang="cs-CZ" sz="2000" dirty="0"/>
              <a:t>Nízká cena</a:t>
            </a:r>
          </a:p>
          <a:p>
            <a:pPr marL="1828800" lvl="4" indent="0">
              <a:buNone/>
            </a:pPr>
            <a:r>
              <a:rPr lang="cs-CZ" sz="2000" dirty="0"/>
              <a:t>	Jednoduchý stroj</a:t>
            </a:r>
          </a:p>
          <a:p>
            <a:pPr marL="1828800" lvl="4" indent="0">
              <a:buNone/>
            </a:pPr>
            <a:r>
              <a:rPr lang="cs-CZ" sz="2000" dirty="0"/>
              <a:t>	Možnost využití jako „vodorovné svařovací polohovadlo“ – to u tržních řešení nelze</a:t>
            </a:r>
          </a:p>
          <a:p>
            <a:endParaRPr lang="cs-CZ" dirty="0"/>
          </a:p>
          <a:p>
            <a:r>
              <a:rPr lang="cs-CZ" dirty="0"/>
              <a:t>Nevýhody:		</a:t>
            </a:r>
            <a:r>
              <a:rPr lang="cs-CZ" sz="2000" dirty="0"/>
              <a:t>Technickou dokonalostí se nemůže rovnat řešením na trhu</a:t>
            </a:r>
          </a:p>
          <a:p>
            <a:pPr marL="1828800" lvl="4" indent="0">
              <a:buNone/>
            </a:pPr>
            <a:r>
              <a:rPr lang="cs-CZ" sz="2000" dirty="0"/>
              <a:t>	Absence řízení svařování programem</a:t>
            </a:r>
          </a:p>
        </p:txBody>
      </p:sp>
    </p:spTree>
    <p:extLst>
      <p:ext uri="{BB962C8B-B14F-4D97-AF65-F5344CB8AC3E}">
        <p14:creationId xmlns:p14="http://schemas.microsoft.com/office/powerpoint/2010/main" val="326068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D225D-FACC-44D9-ACD3-2ED867B2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Seznam zdrojů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E4A52-1B60-48A6-A01A-D4943E71C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http://cz.lccylindertube.com/piston-rod/42crmo4-42crmo-precision-piston-rod-chrome.html</a:t>
            </a:r>
          </a:p>
          <a:p>
            <a:r>
              <a:rPr lang="cs-CZ" dirty="0">
                <a:hlinkClick r:id="rId3"/>
              </a:rPr>
              <a:t>https://www.korbel-loziska.cz/sortiment/ts-c-navarovaci-76/ts-50-c/p1391.html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http://cz.shew-esteelpipe.com/honed-tube/en-10305-1-honed-seamless-steel-tube/en-10305-1-c35e-honed-seamless-steel-tube-for.html</a:t>
            </a:r>
            <a:endParaRPr lang="cs-CZ" dirty="0"/>
          </a:p>
          <a:p>
            <a:r>
              <a:rPr lang="cs-CZ" dirty="0">
                <a:hlinkClick r:id="rId4"/>
              </a:rPr>
              <a:t>https://www.korbel-loziska.cz/sortiment/ts-n-navarovaci-77/ts-70-n/p1406.html</a:t>
            </a:r>
            <a:endParaRPr lang="cs-CZ" dirty="0"/>
          </a:p>
          <a:p>
            <a:r>
              <a:rPr lang="cs-CZ" dirty="0">
                <a:hlinkClick r:id="rId5"/>
              </a:rPr>
              <a:t>http://491299820.eshop-rychle.cz/ceskenaradi/eshop/44-1-ZETOR-3321-4321-5321-6321-7341/0/5/10821-Hydraulicky-valec-jednociny-Zetor-URI</a:t>
            </a:r>
            <a:endParaRPr lang="cs-CZ" dirty="0"/>
          </a:p>
          <a:p>
            <a:r>
              <a:rPr lang="cs-CZ" dirty="0">
                <a:hlinkClick r:id="rId6"/>
              </a:rPr>
              <a:t>https://www.instagram.com/p/BCfliIFGl5x/</a:t>
            </a:r>
            <a:endParaRPr lang="cs-CZ" dirty="0"/>
          </a:p>
          <a:p>
            <a:r>
              <a:rPr lang="cs-CZ" dirty="0">
                <a:hlinkClick r:id="rId7"/>
              </a:rPr>
              <a:t>https://inox-kt.webnode.cz/album/fotogalerie-fotogalerie/mig-445c-jpg/</a:t>
            </a:r>
            <a:endParaRPr lang="cs-CZ" dirty="0"/>
          </a:p>
          <a:p>
            <a:r>
              <a:rPr lang="cs-CZ" dirty="0">
                <a:hlinkClick r:id="rId8"/>
              </a:rPr>
              <a:t>http://www.boki.cz/</a:t>
            </a:r>
            <a:endParaRPr lang="cs-CZ" dirty="0"/>
          </a:p>
          <a:p>
            <a:r>
              <a:rPr lang="cs-CZ" dirty="0">
                <a:hlinkClick r:id="rId9"/>
              </a:rPr>
              <a:t>https://www.fronius.com/cs-cz/czech-republic</a:t>
            </a:r>
            <a:endParaRPr lang="cs-CZ" dirty="0"/>
          </a:p>
          <a:p>
            <a:r>
              <a:rPr lang="cs-CZ" dirty="0">
                <a:hlinkClick r:id="rId10"/>
              </a:rPr>
              <a:t>https://hbt-weld.cz/</a:t>
            </a:r>
            <a:endParaRPr lang="cs-CZ" dirty="0"/>
          </a:p>
          <a:p>
            <a:r>
              <a:rPr lang="cs-CZ" dirty="0">
                <a:hlinkClick r:id="rId11"/>
              </a:rPr>
              <a:t>http://www.kskct.cz/?lang=cs</a:t>
            </a:r>
            <a:endParaRPr lang="cs-CZ" dirty="0"/>
          </a:p>
          <a:p>
            <a:r>
              <a:rPr lang="cs-CZ" dirty="0">
                <a:hlinkClick r:id="rId12"/>
              </a:rPr>
              <a:t>https://www.facebook.com/photo?fbid=2190636397854351&amp;set=a.2128909640693694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96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6573D-E753-4033-AD6C-B68AE362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28331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942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A0F55-9A98-4A5D-8ABA-2C82667A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96" y="347369"/>
            <a:ext cx="10515600" cy="1325563"/>
          </a:xfrm>
        </p:spPr>
        <p:txBody>
          <a:bodyPr/>
          <a:lstStyle/>
          <a:p>
            <a:r>
              <a:rPr lang="cs-CZ" b="1" dirty="0"/>
              <a:t>CO NÁS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175083-60D6-498F-9D8A-1978A139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796" y="18433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Seznámení se tématem a cílem práce</a:t>
            </a:r>
          </a:p>
          <a:p>
            <a:r>
              <a:rPr lang="cs-CZ" dirty="0"/>
              <a:t>Důvod, proč jsem si zvolil dané téma</a:t>
            </a:r>
          </a:p>
          <a:p>
            <a:r>
              <a:rPr lang="cs-CZ" dirty="0"/>
              <a:t>Metoda svařování</a:t>
            </a:r>
          </a:p>
          <a:p>
            <a:r>
              <a:rPr lang="cs-CZ" dirty="0"/>
              <a:t>Hledání tržně dostupných řešení</a:t>
            </a:r>
          </a:p>
          <a:p>
            <a:r>
              <a:rPr lang="cs-CZ" dirty="0"/>
              <a:t>Představení konstrukčního návrhu jako celku</a:t>
            </a:r>
          </a:p>
          <a:p>
            <a:r>
              <a:rPr lang="cs-CZ" dirty="0"/>
              <a:t>Co bylo hlavní částí práce?</a:t>
            </a:r>
          </a:p>
          <a:p>
            <a:r>
              <a:rPr lang="cs-CZ" dirty="0"/>
              <a:t>Představení možností jež vzešly z výpočtu</a:t>
            </a:r>
          </a:p>
          <a:p>
            <a:r>
              <a:rPr lang="cs-CZ" dirty="0"/>
              <a:t>Koncepce stroje ve vztahu k BOZP</a:t>
            </a:r>
          </a:p>
          <a:p>
            <a:r>
              <a:rPr lang="cs-CZ" dirty="0"/>
              <a:t>Cenová kalkulace</a:t>
            </a:r>
          </a:p>
          <a:p>
            <a:r>
              <a:rPr lang="cs-CZ" dirty="0"/>
              <a:t>Jak vidím reálné použití stroje</a:t>
            </a:r>
          </a:p>
        </p:txBody>
      </p:sp>
    </p:spTree>
    <p:extLst>
      <p:ext uri="{BB962C8B-B14F-4D97-AF65-F5344CB8AC3E}">
        <p14:creationId xmlns:p14="http://schemas.microsoft.com/office/powerpoint/2010/main" val="36937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98603920-7A2F-42B5-8DA6-74E76D869DC2}"/>
              </a:ext>
            </a:extLst>
          </p:cNvPr>
          <p:cNvSpPr/>
          <p:nvPr/>
        </p:nvSpPr>
        <p:spPr>
          <a:xfrm>
            <a:off x="7686728" y="294011"/>
            <a:ext cx="763318" cy="7670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DD096-77B4-4320-AE3A-DB31A742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74067"/>
            <a:ext cx="10515600" cy="1056343"/>
          </a:xfrm>
        </p:spPr>
        <p:txBody>
          <a:bodyPr/>
          <a:lstStyle/>
          <a:p>
            <a:pPr algn="ctr"/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44E56-19D9-4ADD-AEBA-4BE7E4C8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912124"/>
            <a:ext cx="10901516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b="1" dirty="0"/>
              <a:t>Cílem práce je vytvořit konstrukční návrh stroje sloužícího ke svařování hydraulických trubek k patě hydraulických válců, a zároveň i ke svařování navařovacích ok k pístním tyčím.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F700380-B2D4-495B-8FA5-33F4D08C0F8B}"/>
              </a:ext>
            </a:extLst>
          </p:cNvPr>
          <p:cNvSpPr/>
          <p:nvPr/>
        </p:nvSpPr>
        <p:spPr>
          <a:xfrm rot="1859333">
            <a:off x="2857076" y="4911991"/>
            <a:ext cx="1626289" cy="853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4BC4D3C8-2D9C-4A14-B64D-DF24EA138294}"/>
              </a:ext>
            </a:extLst>
          </p:cNvPr>
          <p:cNvSpPr/>
          <p:nvPr/>
        </p:nvSpPr>
        <p:spPr>
          <a:xfrm rot="19740524">
            <a:off x="7799333" y="4852676"/>
            <a:ext cx="1569159" cy="872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 descr="Obsah obrázku nůž&#10;&#10;Popis byl vytvořen automaticky">
            <a:extLst>
              <a:ext uri="{FF2B5EF4-FFF2-40B4-BE49-F238E27FC236}">
                <a16:creationId xmlns:a16="http://schemas.microsoft.com/office/drawing/2014/main" id="{BD82B05E-0CDB-40D8-9A6F-6789CD4A7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94" y="4551555"/>
            <a:ext cx="3075260" cy="2306445"/>
          </a:xfrm>
          <a:prstGeom prst="rect">
            <a:avLst/>
          </a:prstGeom>
        </p:spPr>
      </p:pic>
      <p:pic>
        <p:nvPicPr>
          <p:cNvPr id="9" name="Obrázek 8" descr="Obsah obrázku hrníček, interiér, stůl, vsedě&#10;&#10;Popis byl vytvořen automaticky">
            <a:extLst>
              <a:ext uri="{FF2B5EF4-FFF2-40B4-BE49-F238E27FC236}">
                <a16:creationId xmlns:a16="http://schemas.microsoft.com/office/drawing/2014/main" id="{067917D8-F664-4E9D-93A8-7C08B311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32" y="3054260"/>
            <a:ext cx="1962015" cy="14715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093541-88D0-4C59-A886-37B8ECC6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11" y="2955459"/>
            <a:ext cx="1679544" cy="167954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312F95-D835-4B4A-ABE9-227A460D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50" y="3054260"/>
            <a:ext cx="1679544" cy="167954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2CE3F3C-E14B-4D47-BF7A-0C4ED520C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0" y="3182147"/>
            <a:ext cx="2170426" cy="142010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FE531B3-0388-4172-B5F7-2064595BC6EE}"/>
              </a:ext>
            </a:extLst>
          </p:cNvPr>
          <p:cNvSpPr txBox="1"/>
          <p:nvPr/>
        </p:nvSpPr>
        <p:spPr>
          <a:xfrm>
            <a:off x="2547893" y="324303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/>
              <a:t>+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6EAAAB7-E98E-4EE5-B85D-72CE93A9DFA4}"/>
              </a:ext>
            </a:extLst>
          </p:cNvPr>
          <p:cNvSpPr/>
          <p:nvPr/>
        </p:nvSpPr>
        <p:spPr>
          <a:xfrm>
            <a:off x="9353251" y="324303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/>
              <a:t>+</a:t>
            </a:r>
          </a:p>
        </p:txBody>
      </p:sp>
      <p:pic>
        <p:nvPicPr>
          <p:cNvPr id="8" name="Grafický objekt 7" descr="Trefa do černého">
            <a:extLst>
              <a:ext uri="{FF2B5EF4-FFF2-40B4-BE49-F238E27FC236}">
                <a16:creationId xmlns:a16="http://schemas.microsoft.com/office/drawing/2014/main" id="{C7BE98E2-B499-4C9D-8BE4-9131BD3FB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7517" y="145038"/>
            <a:ext cx="1025966" cy="10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2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31E7BFD-01EC-4011-958B-5BA82BB174BE}"/>
              </a:ext>
            </a:extLst>
          </p:cNvPr>
          <p:cNvSpPr txBox="1"/>
          <p:nvPr/>
        </p:nvSpPr>
        <p:spPr>
          <a:xfrm>
            <a:off x="690037" y="396317"/>
            <a:ext cx="11110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latin typeface="+mj-lt"/>
              </a:rPr>
              <a:t>Proč téma svařování hydraulických válců</a:t>
            </a:r>
          </a:p>
          <a:p>
            <a:pPr algn="ctr"/>
            <a:endParaRPr lang="cs-CZ" sz="40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cs-CZ" sz="4000" dirty="0"/>
              <a:t>Myšlenka dokonalého procesu svařování (Fronius)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72E831B-D281-482F-A0D9-75F7551D5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805885"/>
              </p:ext>
            </p:extLst>
          </p:nvPr>
        </p:nvGraphicFramePr>
        <p:xfrm>
          <a:off x="468039" y="1365813"/>
          <a:ext cx="11255922" cy="623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047E4FA-80D2-45A2-A5B7-10F1237711DD}"/>
              </a:ext>
            </a:extLst>
          </p:cNvPr>
          <p:cNvSpPr/>
          <p:nvPr/>
        </p:nvSpPr>
        <p:spPr>
          <a:xfrm>
            <a:off x="706056" y="3808071"/>
            <a:ext cx="3148313" cy="273162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BDB00965-6ECA-49C0-9BAC-E133BA81AFFD}"/>
              </a:ext>
            </a:extLst>
          </p:cNvPr>
          <p:cNvSpPr/>
          <p:nvPr/>
        </p:nvSpPr>
        <p:spPr>
          <a:xfrm>
            <a:off x="8575648" y="3808070"/>
            <a:ext cx="3148313" cy="273162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F12471-67DC-48C3-AE7D-18C500AA206A}"/>
              </a:ext>
            </a:extLst>
          </p:cNvPr>
          <p:cNvSpPr txBox="1"/>
          <p:nvPr/>
        </p:nvSpPr>
        <p:spPr>
          <a:xfrm>
            <a:off x="4560425" y="4568857"/>
            <a:ext cx="2429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2FE6135-0BE2-437A-8F93-A3E41DDCB973}"/>
              </a:ext>
            </a:extLst>
          </p:cNvPr>
          <p:cNvSpPr/>
          <p:nvPr/>
        </p:nvSpPr>
        <p:spPr>
          <a:xfrm>
            <a:off x="10715348" y="368095"/>
            <a:ext cx="689017" cy="6956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Grafický objekt 3" descr="Nápověda">
            <a:extLst>
              <a:ext uri="{FF2B5EF4-FFF2-40B4-BE49-F238E27FC236}">
                <a16:creationId xmlns:a16="http://schemas.microsoft.com/office/drawing/2014/main" id="{26D055EF-53CC-4D4B-94B2-D90468CE3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26909" y="182966"/>
            <a:ext cx="1065894" cy="10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AC529-68E4-430C-80A2-65D374D2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32718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Zvolená metoda svařování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A6D5F-D6B7-4BAE-88AA-225A8F9C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2197734"/>
            <a:ext cx="10515600" cy="4351338"/>
          </a:xfrm>
        </p:spPr>
        <p:txBody>
          <a:bodyPr/>
          <a:lstStyle/>
          <a:p>
            <a:r>
              <a:rPr lang="cs-CZ" dirty="0"/>
              <a:t>Požadavek: svařovací metoda MIG/MAG resp. 131/135</a:t>
            </a:r>
          </a:p>
          <a:p>
            <a:r>
              <a:rPr lang="cs-CZ" dirty="0"/>
              <a:t>Připojitelnost ke standartnímu svařovacímu zdroji</a:t>
            </a:r>
          </a:p>
          <a:p>
            <a:r>
              <a:rPr lang="cs-CZ" dirty="0"/>
              <a:t>Důvod použití metody MIG/MAG</a:t>
            </a:r>
          </a:p>
          <a:p>
            <a:pPr lvl="1"/>
            <a:r>
              <a:rPr lang="cs-CZ" dirty="0"/>
              <a:t>Jednoduchost svařovacího procesu</a:t>
            </a:r>
          </a:p>
          <a:p>
            <a:pPr lvl="1"/>
            <a:r>
              <a:rPr lang="cs-CZ" dirty="0"/>
              <a:t>Kvalitní svar bez strusky</a:t>
            </a:r>
          </a:p>
          <a:p>
            <a:pPr lvl="1"/>
            <a:r>
              <a:rPr lang="cs-CZ" dirty="0"/>
              <a:t>Relativně snadná možnost automatizace procesu</a:t>
            </a:r>
          </a:p>
        </p:txBody>
      </p:sp>
      <p:pic>
        <p:nvPicPr>
          <p:cNvPr id="5" name="Grafický objekt 4" descr="Svářeč">
            <a:extLst>
              <a:ext uri="{FF2B5EF4-FFF2-40B4-BE49-F238E27FC236}">
                <a16:creationId xmlns:a16="http://schemas.microsoft.com/office/drawing/2014/main" id="{EF513B93-C3D7-4D9E-9F8F-89900C4B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1440" y="167004"/>
            <a:ext cx="1381760" cy="13817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2DE4CB-D0B2-455B-8E68-725C9934EC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80" y="2921317"/>
            <a:ext cx="3741420" cy="362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33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A23CB-19B8-4BAD-AEB8-6A5FE90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24" y="334098"/>
            <a:ext cx="7537141" cy="1114131"/>
          </a:xfrm>
        </p:spPr>
        <p:txBody>
          <a:bodyPr/>
          <a:lstStyle/>
          <a:p>
            <a:r>
              <a:rPr lang="cs-CZ" b="1" dirty="0"/>
              <a:t>Hledání tržně dostupných řešení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41C1F57-17F9-468F-B895-3947BB2E19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0" y="1615518"/>
            <a:ext cx="3026731" cy="225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43D9CC-3AAE-492D-8BAB-276F25FE8C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66" y="3874985"/>
            <a:ext cx="3886200" cy="292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31195E-6069-47B6-936D-633F7DFEC3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8" y="4209562"/>
            <a:ext cx="2831846" cy="225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0A547BB-6202-4F18-B7FE-3AEA66CA1D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90" y="2134659"/>
            <a:ext cx="3417992" cy="228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cký objekt 9" descr="Lupa">
            <a:extLst>
              <a:ext uri="{FF2B5EF4-FFF2-40B4-BE49-F238E27FC236}">
                <a16:creationId xmlns:a16="http://schemas.microsoft.com/office/drawing/2014/main" id="{610CC4C2-EECA-4A54-BDED-2DFA616AA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20786" y="74604"/>
            <a:ext cx="2119668" cy="2119668"/>
          </a:xfrm>
          <a:prstGeom prst="rect">
            <a:avLst/>
          </a:prstGeom>
          <a:effectLst/>
        </p:spPr>
      </p:pic>
      <p:pic>
        <p:nvPicPr>
          <p:cNvPr id="16" name="Graphique 5" descr="Questions">
            <a:extLst>
              <a:ext uri="{FF2B5EF4-FFF2-40B4-BE49-F238E27FC236}">
                <a16:creationId xmlns:a16="http://schemas.microsoft.com/office/drawing/2014/main" id="{8EADDDFE-8CFE-4F13-A757-8B133F1D8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13627" y="459783"/>
            <a:ext cx="914400" cy="914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5156AC-D2FE-4CFD-A229-0BF69D9B447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02" y="2194272"/>
            <a:ext cx="3192408" cy="2508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7B4796E-B86B-4065-A887-EB2FE0C82E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1583045"/>
            <a:ext cx="6073520" cy="527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7003F0-DFC1-4283-8DA2-0B0D05C842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1791072"/>
            <a:ext cx="6279806" cy="5066928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842CA9-F64F-41F9-8CC8-BF02D3FF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6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Koncepční návrh sestavy</a:t>
            </a:r>
          </a:p>
        </p:txBody>
      </p:sp>
      <p:pic>
        <p:nvPicPr>
          <p:cNvPr id="7" name="Grafický objekt 6" descr="Učitel">
            <a:extLst>
              <a:ext uri="{FF2B5EF4-FFF2-40B4-BE49-F238E27FC236}">
                <a16:creationId xmlns:a16="http://schemas.microsoft.com/office/drawing/2014/main" id="{E65CC6BF-EC7E-4642-B35F-A5FBA5154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6400" y="3590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DD4464-87B1-48E7-91BC-EB7B4E4A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471487"/>
            <a:ext cx="5819775" cy="6219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B55E62-5E8E-4741-AD3B-D6AAEEB30C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65" y="1571255"/>
            <a:ext cx="4364832" cy="51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cký objekt 7" descr="Pravítko">
            <a:extLst>
              <a:ext uri="{FF2B5EF4-FFF2-40B4-BE49-F238E27FC236}">
                <a16:creationId xmlns:a16="http://schemas.microsoft.com/office/drawing/2014/main" id="{3F94F3D5-AB37-48C2-9A78-2685B215A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1375" y="582562"/>
            <a:ext cx="914400" cy="914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8F22A3-73C7-4E38-A384-5422F324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290154"/>
            <a:ext cx="5743575" cy="1325563"/>
          </a:xfrm>
          <a:noFill/>
        </p:spPr>
        <p:txBody>
          <a:bodyPr/>
          <a:lstStyle/>
          <a:p>
            <a:r>
              <a:rPr lang="cs-CZ" b="1" dirty="0"/>
              <a:t>Hlavní parametry stroje</a:t>
            </a:r>
          </a:p>
        </p:txBody>
      </p:sp>
      <p:pic>
        <p:nvPicPr>
          <p:cNvPr id="10" name="Grafický objekt 9" descr="Tužka">
            <a:extLst>
              <a:ext uri="{FF2B5EF4-FFF2-40B4-BE49-F238E27FC236}">
                <a16:creationId xmlns:a16="http://schemas.microsoft.com/office/drawing/2014/main" id="{18662475-6D09-4062-B9FE-861FF4108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5175" y="1253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33299-D344-45EF-9CFD-DF5EA59F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23" y="34033"/>
            <a:ext cx="6738915" cy="1325563"/>
          </a:xfrm>
        </p:spPr>
        <p:txBody>
          <a:bodyPr/>
          <a:lstStyle/>
          <a:p>
            <a:r>
              <a:rPr lang="cs-CZ" b="1" dirty="0"/>
              <a:t>Co bylo hlavní částí práce?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D62249A-1ED7-4F0C-A7EB-FFEB24445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032788"/>
              </p:ext>
            </p:extLst>
          </p:nvPr>
        </p:nvGraphicFramePr>
        <p:xfrm>
          <a:off x="1713877" y="1227817"/>
          <a:ext cx="8128000" cy="559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obsah 4" descr="Obsah obrázku kreslení, světlo&#10;&#10;Popis byl vytvořen automaticky">
            <a:extLst>
              <a:ext uri="{FF2B5EF4-FFF2-40B4-BE49-F238E27FC236}">
                <a16:creationId xmlns:a16="http://schemas.microsoft.com/office/drawing/2014/main" id="{16871A0B-1BA5-454F-BBCB-7E6A29215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38" y="206753"/>
            <a:ext cx="3120707" cy="1180234"/>
          </a:xfrm>
        </p:spPr>
      </p:pic>
    </p:spTree>
    <p:extLst>
      <p:ext uri="{BB962C8B-B14F-4D97-AF65-F5344CB8AC3E}">
        <p14:creationId xmlns:p14="http://schemas.microsoft.com/office/powerpoint/2010/main" val="535831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711</Words>
  <Application>Microsoft Office PowerPoint</Application>
  <PresentationFormat>Širokoúhlá obrazovka</PresentationFormat>
  <Paragraphs>206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Vlastní návrh</vt:lpstr>
      <vt:lpstr>Konstrukční návrh jednoúčelového svařovacího stroje pro výrobu hydraulických válců</vt:lpstr>
      <vt:lpstr>CO NÁS ČEKÁ?</vt:lpstr>
      <vt:lpstr>Cíl práce</vt:lpstr>
      <vt:lpstr>Prezentace aplikace PowerPoint</vt:lpstr>
      <vt:lpstr>Zvolená metoda svařování</vt:lpstr>
      <vt:lpstr>Hledání tržně dostupných řešení </vt:lpstr>
      <vt:lpstr>Koncepční návrh sestavy</vt:lpstr>
      <vt:lpstr>Hlavní parametry stroje</vt:lpstr>
      <vt:lpstr>Co bylo hlavní částí práce?</vt:lpstr>
      <vt:lpstr>Řešení vycházející z výpočtu</vt:lpstr>
      <vt:lpstr>Koncepce stroje ve vztahu k BOZP</vt:lpstr>
      <vt:lpstr>Přibližná cenová kalkulace</vt:lpstr>
      <vt:lpstr>Jak vidím reálné použití stroje</vt:lpstr>
      <vt:lpstr>Seznam zdrojů obrázků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návrh zavařovacího stroje hydraulických válců</dc:title>
  <dc:creator>Tomáš Daněk</dc:creator>
  <cp:lastModifiedBy>Tomáš Daněk</cp:lastModifiedBy>
  <cp:revision>67</cp:revision>
  <dcterms:created xsi:type="dcterms:W3CDTF">2020-04-29T19:42:24Z</dcterms:created>
  <dcterms:modified xsi:type="dcterms:W3CDTF">2020-06-09T21:11:13Z</dcterms:modified>
</cp:coreProperties>
</file>