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19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4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02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8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25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9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4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7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5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1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65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14C85-19EA-4412-BBA9-423846653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154097"/>
            <a:ext cx="8676222" cy="3338004"/>
          </a:xfrm>
        </p:spPr>
        <p:txBody>
          <a:bodyPr>
            <a:normAutofit/>
          </a:bodyPr>
          <a:lstStyle/>
          <a:p>
            <a:r>
              <a:rPr lang="cs-CZ" sz="53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Racionalizace technologického postupu ve zvolené firmě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78705F-655D-42AA-9846-150D99507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1" y="4589754"/>
            <a:ext cx="9607683" cy="120144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Autor bakalářské práce:	</a:t>
            </a:r>
            <a:r>
              <a:rPr lang="cs-CZ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Lukáš Jachim</a:t>
            </a:r>
          </a:p>
          <a:p>
            <a:pPr algn="l"/>
            <a:r>
              <a:rPr lang="cs-CZ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Ing. Monika </a:t>
            </a:r>
            <a:r>
              <a:rPr lang="cs-CZ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Karková</a:t>
            </a:r>
            <a:r>
              <a:rPr lang="cs-CZ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r>
              <a:rPr lang="cs-CZ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dirty="0"/>
              <a:t>Ing. Bohumil </a:t>
            </a:r>
            <a:r>
              <a:rPr lang="cs-CZ" dirty="0" err="1"/>
              <a:t>Vrhel</a:t>
            </a:r>
            <a:endParaRPr lang="cs-CZ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73A15-1D5A-44F2-8065-EEBD6FA9B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13531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FDD30-87AC-41C6-AE52-A07F82ECA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95911"/>
            <a:ext cx="9905998" cy="3895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Byly Vámi navržené opatření prezentována vedení podniku?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Jaká byla reakce vedení na návrhy?</a:t>
            </a:r>
          </a:p>
        </p:txBody>
      </p:sp>
    </p:spTree>
    <p:extLst>
      <p:ext uri="{BB962C8B-B14F-4D97-AF65-F5344CB8AC3E}">
        <p14:creationId xmlns:p14="http://schemas.microsoft.com/office/powerpoint/2010/main" val="794153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FA2D9-34E0-4DB1-AEE8-512DE4D1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oponenta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689D7-7C4E-4AFB-A3FD-0CC12CEA9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976646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Neměla by investiční politika více akcentovat u firmy střednědobý výhled a využití vnějších zdrojů na financování investic při jejich akutní potřebě ? Pokud je zdravé CF ( v práci není zmínka ), lze pořídit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Digi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i na splátky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Jaká je stabilita zákazníků, jaké ekonomické výsledky firma má za poslední 3 roky?</a:t>
            </a:r>
          </a:p>
        </p:txBody>
      </p:sp>
    </p:spTree>
    <p:extLst>
      <p:ext uri="{BB962C8B-B14F-4D97-AF65-F5344CB8AC3E}">
        <p14:creationId xmlns:p14="http://schemas.microsoft.com/office/powerpoint/2010/main" val="2637367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139D3-DD4D-485F-8D48-041DC57B3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2819400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0992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2FE85-FE6F-43F5-890E-CBDAC23A6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026253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Motivace a důvody k řešení daného problému</a:t>
            </a:r>
            <a:endParaRPr lang="cs-CZ" sz="4000" dirty="0">
              <a:solidFill>
                <a:schemeClr val="tx1"/>
              </a:solidFill>
              <a:effectLst>
                <a:glow rad="38100">
                  <a:schemeClr val="bg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13478-50D4-45DD-94BE-ABB3309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3692"/>
            <a:ext cx="10058400" cy="3805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Dlouhodobá výpomoc v dané firmě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Zájem o polygrafický průmysl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Možnost budoucího zaměstnání</a:t>
            </a:r>
          </a:p>
          <a:p>
            <a:endParaRPr lang="cs-CZ" dirty="0"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EE3E2-202D-41FE-A4B3-09AEAF5A6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084976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Cíl práce</a:t>
            </a:r>
            <a:endParaRPr lang="cs-CZ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128573-0F39-42D5-B0F9-0FD0CD005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63692"/>
            <a:ext cx="10058400" cy="3805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Cílem práce je popis současného stavu výroby ve firmě, identifikace slabých míst a návrh možných řešení pro racionalizaci technologického postupu. Porovnání návrhu a výběr nejvhodnější varianty z hlediska ekonomické úspory nebo zisku firmy.</a:t>
            </a:r>
          </a:p>
          <a:p>
            <a:pPr marL="0" indent="0">
              <a:buNone/>
            </a:pP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66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724C3-8F49-4887-BBF7-F921969E2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24288"/>
            <a:ext cx="9905998" cy="1528343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Výzkumné otázky</a:t>
            </a:r>
            <a:endParaRPr lang="cs-CZ" sz="4000" dirty="0">
              <a:solidFill>
                <a:schemeClr val="tx1"/>
              </a:solidFill>
              <a:effectLst>
                <a:glow rad="38100">
                  <a:schemeClr val="bg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429E6A-7B35-4DD0-818F-CCEE54659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46555"/>
            <a:ext cx="9905998" cy="4536489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Jaká je úroveň modernizace výroby?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 je technický stav strojů používaných ve výrobě?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 je současný počet zaměstnanců a jaký se plánuje do 5 let?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 je vztah mezi digitálním a ofsetovým tiskem?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Jakým poměrem kapitálu, vlastního a cizího firma disponuje?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Jaká je specializace zaměstnanců?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Jaký typ výroby z hlediska odběru produkce je používán?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Jaké služby podnik poskytuje?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Jaká je konkurenceschopnost firmy a co pro ni podnik dělá, aby ji zlepšil?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Jaká jsou slabá místa firmy?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Jaké finanční částky se plánují investovat v tomto a dalším roce?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77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7C8AA-4074-4302-993D-C6A423168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599"/>
            <a:ext cx="9905998" cy="1068199"/>
          </a:xfrm>
        </p:spPr>
        <p:txBody>
          <a:bodyPr/>
          <a:lstStyle/>
          <a:p>
            <a:r>
              <a:rPr lang="cs-CZ" altLang="cs-CZ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Použité metody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1E553-FC01-4193-98FA-9BBDAFD5B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46246"/>
            <a:ext cx="9905998" cy="38449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Rozhovor s majitelem firmy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Sběr dat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Pozorování</a:t>
            </a:r>
          </a:p>
        </p:txBody>
      </p:sp>
    </p:spTree>
    <p:extLst>
      <p:ext uri="{BB962C8B-B14F-4D97-AF65-F5344CB8AC3E}">
        <p14:creationId xmlns:p14="http://schemas.microsoft.com/office/powerpoint/2010/main" val="363177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956CA-20DA-4D10-AA8A-A4F0A9C4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Dosažené výsledky a přínos práce</a:t>
            </a:r>
            <a:endParaRPr lang="cs-CZ" dirty="0">
              <a:solidFill>
                <a:schemeClr val="tx1"/>
              </a:solidFill>
              <a:effectLst>
                <a:glow rad="38100">
                  <a:schemeClr val="bg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87EE6A-1B16-4FE6-8EB0-43E9B95B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53967"/>
            <a:ext cx="9905998" cy="393723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Plánovaná investice pro rok: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Nákup nového ofsetového tikového stroje: </a:t>
            </a:r>
            <a:r>
              <a:rPr lang="cs-CZ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Adast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Dominant 527 P 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Investovaná částka: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348 999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Předpoklady: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Zrychlení a zkvalitnění výroby, zlepšení toku materiálu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8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2B73F-C20E-444E-9FC3-72E73820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Dosažené výsledky a přínos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FECC4-56C6-4B64-9015-47A31F01D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04301"/>
            <a:ext cx="9905998" cy="38869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Plánovaná investice pro rok: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Nákup nového digitálního tikového stroje: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XEROX </a:t>
            </a:r>
            <a:r>
              <a:rPr lang="cs-CZ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C70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Investovaná částka: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221 057 Kč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Předpoklady: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Zrychlení a zlevnění výroby, schopnost konkurenceschopnosti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9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52F38-FC85-46C6-B2D6-99706ECD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Dosažené výsledky a přínos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38C4A-D5D6-431E-9B04-A8B1B5C0F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Renovace podlahové krytiny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Investovaná částka: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1.180 Kč/m2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Předpokládaná plocha: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281,25 m2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Materiál: 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PVC dlaždice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98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DC43E-00B5-4A0C-965B-EBBCCCE2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599"/>
            <a:ext cx="9905998" cy="3165447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chemeClr val="tx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Stručné závěrečné shrnutí</a:t>
            </a:r>
            <a:endParaRPr lang="cs-CZ" dirty="0">
              <a:solidFill>
                <a:schemeClr val="tx1"/>
              </a:solidFill>
              <a:effectLst>
                <a:glow rad="38100">
                  <a:schemeClr val="bg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3E7D8-5577-415B-8293-5A3AB0893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29468"/>
            <a:ext cx="9905998" cy="3861732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831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206</TotalTime>
  <Words>410</Words>
  <Application>Microsoft Office PowerPoint</Application>
  <PresentationFormat>Širokoúhlá obrazovka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Retrospektiva</vt:lpstr>
      <vt:lpstr>Racionalizace technologického postupu ve zvolené firmě </vt:lpstr>
      <vt:lpstr>Motivace a důvody k řešení daného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Stručné závěrečné shrnutí</vt:lpstr>
      <vt:lpstr>Otázky vedoucího práce</vt:lpstr>
      <vt:lpstr>Otázky oponenta práce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technologického postupu ve zvolené firmě</dc:title>
  <dc:creator>Lukas Jachim</dc:creator>
  <cp:lastModifiedBy>Lukas Jachim</cp:lastModifiedBy>
  <cp:revision>17</cp:revision>
  <dcterms:created xsi:type="dcterms:W3CDTF">2020-05-30T12:39:04Z</dcterms:created>
  <dcterms:modified xsi:type="dcterms:W3CDTF">2020-06-07T19:01:12Z</dcterms:modified>
</cp:coreProperties>
</file>