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9" r:id="rId9"/>
    <p:sldId id="270" r:id="rId10"/>
    <p:sldId id="268" r:id="rId11"/>
    <p:sldId id="265" r:id="rId12"/>
    <p:sldId id="266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00AF2D-6A0F-4E02-991C-DA086942957B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767177-5B41-47C3-8E56-0467F21BBF10}">
      <dgm:prSet phldrT="[Text]" custT="1"/>
      <dgm:spPr/>
      <dgm:t>
        <a:bodyPr/>
        <a:lstStyle/>
        <a:p>
          <a:r>
            <a:rPr lang="cs-CZ" sz="2400" dirty="0" smtClean="0"/>
            <a:t>MB </a:t>
          </a:r>
          <a:r>
            <a:rPr lang="cs-CZ" sz="2400" dirty="0" err="1" smtClean="0"/>
            <a:t>kovo</a:t>
          </a:r>
          <a:endParaRPr lang="cs-CZ" sz="2400" dirty="0"/>
        </a:p>
      </dgm:t>
    </dgm:pt>
    <dgm:pt modelId="{E3BD0547-3611-4B3B-B3CF-3D8229D7CE31}" type="parTrans" cxnId="{70CC5541-0778-47FA-B7B5-963EDECB271E}">
      <dgm:prSet/>
      <dgm:spPr/>
      <dgm:t>
        <a:bodyPr/>
        <a:lstStyle/>
        <a:p>
          <a:endParaRPr lang="cs-CZ"/>
        </a:p>
      </dgm:t>
    </dgm:pt>
    <dgm:pt modelId="{628633CD-72F2-4C57-9F7D-0C7BC13E4203}" type="sibTrans" cxnId="{70CC5541-0778-47FA-B7B5-963EDECB271E}">
      <dgm:prSet/>
      <dgm:spPr/>
      <dgm:t>
        <a:bodyPr/>
        <a:lstStyle/>
        <a:p>
          <a:endParaRPr lang="cs-CZ"/>
        </a:p>
      </dgm:t>
    </dgm:pt>
    <dgm:pt modelId="{B41F7889-A65D-4CC7-A420-227A71959C2E}">
      <dgm:prSet phldrT="[Text]" custT="1"/>
      <dgm:spPr/>
      <dgm:t>
        <a:bodyPr/>
        <a:lstStyle/>
        <a:p>
          <a:r>
            <a:rPr lang="cs-CZ" sz="2800" dirty="0" smtClean="0"/>
            <a:t>Vrata</a:t>
          </a:r>
          <a:endParaRPr lang="cs-CZ" sz="2800" dirty="0"/>
        </a:p>
      </dgm:t>
    </dgm:pt>
    <dgm:pt modelId="{CA5824BB-561E-473E-90FC-C7043B2D1C07}" type="parTrans" cxnId="{F585D11C-4336-43A0-9763-A5EBF00A13C6}">
      <dgm:prSet/>
      <dgm:spPr/>
      <dgm:t>
        <a:bodyPr/>
        <a:lstStyle/>
        <a:p>
          <a:endParaRPr lang="cs-CZ"/>
        </a:p>
      </dgm:t>
    </dgm:pt>
    <dgm:pt modelId="{1721564B-3BD9-43C5-A21D-34598DC187FB}" type="sibTrans" cxnId="{F585D11C-4336-43A0-9763-A5EBF00A13C6}">
      <dgm:prSet/>
      <dgm:spPr/>
      <dgm:t>
        <a:bodyPr/>
        <a:lstStyle/>
        <a:p>
          <a:endParaRPr lang="cs-CZ"/>
        </a:p>
      </dgm:t>
    </dgm:pt>
    <dgm:pt modelId="{9E4F4312-5A23-48D3-A8E2-1115F889D35B}">
      <dgm:prSet phldrT="[Text]" custT="1"/>
      <dgm:spPr/>
      <dgm:t>
        <a:bodyPr/>
        <a:lstStyle/>
        <a:p>
          <a:r>
            <a:rPr lang="cs-CZ" sz="2000" dirty="0" smtClean="0"/>
            <a:t>Plechové garáže</a:t>
          </a:r>
          <a:endParaRPr lang="cs-CZ" sz="2000" dirty="0"/>
        </a:p>
      </dgm:t>
    </dgm:pt>
    <dgm:pt modelId="{9998B823-7E4F-40E7-9A3D-EFC54EFF9B83}" type="parTrans" cxnId="{CC71E0D5-97A5-4F65-BBEE-71C8109B0AEF}">
      <dgm:prSet/>
      <dgm:spPr/>
      <dgm:t>
        <a:bodyPr/>
        <a:lstStyle/>
        <a:p>
          <a:endParaRPr lang="cs-CZ"/>
        </a:p>
      </dgm:t>
    </dgm:pt>
    <dgm:pt modelId="{03CFBA06-C314-4F3A-AF28-D3D519955417}" type="sibTrans" cxnId="{CC71E0D5-97A5-4F65-BBEE-71C8109B0AEF}">
      <dgm:prSet/>
      <dgm:spPr/>
      <dgm:t>
        <a:bodyPr/>
        <a:lstStyle/>
        <a:p>
          <a:endParaRPr lang="cs-CZ"/>
        </a:p>
      </dgm:t>
    </dgm:pt>
    <dgm:pt modelId="{8ABCA67F-1261-4A85-904A-9AFA14B0E502}">
      <dgm:prSet phldrT="[Text]" custT="1"/>
      <dgm:spPr/>
      <dgm:t>
        <a:bodyPr/>
        <a:lstStyle/>
        <a:p>
          <a:r>
            <a:rPr lang="cs-CZ" sz="2400" dirty="0" err="1" smtClean="0"/>
            <a:t>Workout</a:t>
          </a:r>
          <a:r>
            <a:rPr lang="cs-CZ" sz="2400" dirty="0" smtClean="0"/>
            <a:t> hřiště</a:t>
          </a:r>
          <a:endParaRPr lang="cs-CZ" sz="2400" dirty="0"/>
        </a:p>
      </dgm:t>
    </dgm:pt>
    <dgm:pt modelId="{C298DC0B-B671-454E-A725-2BB3CAAC5346}" type="parTrans" cxnId="{83DDDE3C-92B3-443A-A693-863BBC43DCE8}">
      <dgm:prSet/>
      <dgm:spPr/>
      <dgm:t>
        <a:bodyPr/>
        <a:lstStyle/>
        <a:p>
          <a:endParaRPr lang="cs-CZ"/>
        </a:p>
      </dgm:t>
    </dgm:pt>
    <dgm:pt modelId="{1343D30F-00E9-4A12-8216-0AD7F6B58747}" type="sibTrans" cxnId="{83DDDE3C-92B3-443A-A693-863BBC43DCE8}">
      <dgm:prSet/>
      <dgm:spPr/>
      <dgm:t>
        <a:bodyPr/>
        <a:lstStyle/>
        <a:p>
          <a:endParaRPr lang="cs-CZ"/>
        </a:p>
      </dgm:t>
    </dgm:pt>
    <dgm:pt modelId="{F5097B2C-1088-4BEE-95AE-14B175D4E1CE}">
      <dgm:prSet custT="1"/>
      <dgm:spPr/>
      <dgm:t>
        <a:bodyPr/>
        <a:lstStyle/>
        <a:p>
          <a:r>
            <a:rPr lang="cs-CZ" sz="2800" dirty="0" smtClean="0"/>
            <a:t>Žebříky</a:t>
          </a:r>
          <a:endParaRPr lang="cs-CZ" sz="1600" dirty="0"/>
        </a:p>
      </dgm:t>
    </dgm:pt>
    <dgm:pt modelId="{E3598949-3086-410C-8FA4-6F8E031A5B8C}" type="parTrans" cxnId="{A7500071-9027-4690-88D2-FDE6F9047392}">
      <dgm:prSet/>
      <dgm:spPr/>
      <dgm:t>
        <a:bodyPr/>
        <a:lstStyle/>
        <a:p>
          <a:endParaRPr lang="cs-CZ"/>
        </a:p>
      </dgm:t>
    </dgm:pt>
    <dgm:pt modelId="{215052C2-6534-4C56-A130-EEBEAC280D3F}" type="sibTrans" cxnId="{A7500071-9027-4690-88D2-FDE6F9047392}">
      <dgm:prSet/>
      <dgm:spPr/>
      <dgm:t>
        <a:bodyPr/>
        <a:lstStyle/>
        <a:p>
          <a:endParaRPr lang="cs-CZ"/>
        </a:p>
      </dgm:t>
    </dgm:pt>
    <dgm:pt modelId="{5E31ADDA-1EF9-45DA-8D1D-FB9460691E4B}">
      <dgm:prSet custT="1"/>
      <dgm:spPr/>
      <dgm:t>
        <a:bodyPr/>
        <a:lstStyle/>
        <a:p>
          <a:r>
            <a:rPr lang="cs-CZ" sz="2000" dirty="0" smtClean="0"/>
            <a:t>Kontejnery</a:t>
          </a:r>
          <a:endParaRPr lang="cs-CZ" sz="2000" dirty="0"/>
        </a:p>
      </dgm:t>
    </dgm:pt>
    <dgm:pt modelId="{9D1594B4-5A17-496F-8B55-D1605111032B}" type="parTrans" cxnId="{735E6D50-7AF4-4428-A39C-9C8559457599}">
      <dgm:prSet/>
      <dgm:spPr/>
      <dgm:t>
        <a:bodyPr/>
        <a:lstStyle/>
        <a:p>
          <a:endParaRPr lang="cs-CZ"/>
        </a:p>
      </dgm:t>
    </dgm:pt>
    <dgm:pt modelId="{0E470CA3-CEDB-48D6-AAA6-127FFD34D254}" type="sibTrans" cxnId="{735E6D50-7AF4-4428-A39C-9C8559457599}">
      <dgm:prSet/>
      <dgm:spPr/>
      <dgm:t>
        <a:bodyPr/>
        <a:lstStyle/>
        <a:p>
          <a:endParaRPr lang="cs-CZ"/>
        </a:p>
      </dgm:t>
    </dgm:pt>
    <dgm:pt modelId="{2831F4D1-5A02-4D1B-A542-D3CB01E15607}" type="asst">
      <dgm:prSet custT="1"/>
      <dgm:spPr>
        <a:solidFill>
          <a:srgbClr val="00B050"/>
        </a:solidFill>
      </dgm:spPr>
      <dgm:t>
        <a:bodyPr/>
        <a:lstStyle/>
        <a:p>
          <a:r>
            <a:rPr lang="cs-CZ" sz="2800" dirty="0" smtClean="0">
              <a:solidFill>
                <a:sysClr val="windowText" lastClr="000000"/>
              </a:solidFill>
            </a:rPr>
            <a:t>Plzeň</a:t>
          </a:r>
          <a:endParaRPr lang="cs-CZ" sz="2800" dirty="0">
            <a:solidFill>
              <a:sysClr val="windowText" lastClr="000000"/>
            </a:solidFill>
          </a:endParaRPr>
        </a:p>
      </dgm:t>
    </dgm:pt>
    <dgm:pt modelId="{693378A1-98A1-441F-AF15-FFBA164689FB}" type="parTrans" cxnId="{4CC4C019-2D5B-4D11-9BAF-6A6740D718E2}">
      <dgm:prSet/>
      <dgm:spPr/>
      <dgm:t>
        <a:bodyPr/>
        <a:lstStyle/>
        <a:p>
          <a:endParaRPr lang="cs-CZ"/>
        </a:p>
      </dgm:t>
    </dgm:pt>
    <dgm:pt modelId="{E4610B2D-1032-4223-ABD5-A357854A860C}" type="sibTrans" cxnId="{4CC4C019-2D5B-4D11-9BAF-6A6740D718E2}">
      <dgm:prSet/>
      <dgm:spPr/>
      <dgm:t>
        <a:bodyPr/>
        <a:lstStyle/>
        <a:p>
          <a:endParaRPr lang="cs-CZ"/>
        </a:p>
      </dgm:t>
    </dgm:pt>
    <dgm:pt modelId="{F1AD2276-92C1-4988-9B37-9A6B16CC85BC}" type="asst">
      <dgm:prSet custT="1"/>
      <dgm:spPr>
        <a:solidFill>
          <a:srgbClr val="00B050"/>
        </a:solidFill>
      </dgm:spPr>
      <dgm:t>
        <a:bodyPr/>
        <a:lstStyle/>
        <a:p>
          <a:r>
            <a:rPr lang="cs-CZ" sz="1800" dirty="0" smtClean="0">
              <a:solidFill>
                <a:sysClr val="windowText" lastClr="000000"/>
              </a:solidFill>
            </a:rPr>
            <a:t>Dva společníci</a:t>
          </a:r>
          <a:endParaRPr lang="cs-CZ" sz="1800" dirty="0">
            <a:solidFill>
              <a:sysClr val="windowText" lastClr="000000"/>
            </a:solidFill>
          </a:endParaRPr>
        </a:p>
      </dgm:t>
    </dgm:pt>
    <dgm:pt modelId="{6483B1E4-FB4D-4442-9231-F74FEA2F2A71}" type="parTrans" cxnId="{0EB368D3-0377-4780-8C39-EFA5D12EB96E}">
      <dgm:prSet/>
      <dgm:spPr/>
      <dgm:t>
        <a:bodyPr/>
        <a:lstStyle/>
        <a:p>
          <a:endParaRPr lang="cs-CZ"/>
        </a:p>
      </dgm:t>
    </dgm:pt>
    <dgm:pt modelId="{816CD250-0751-409A-B1EF-67BB42905562}" type="sibTrans" cxnId="{0EB368D3-0377-4780-8C39-EFA5D12EB96E}">
      <dgm:prSet/>
      <dgm:spPr/>
      <dgm:t>
        <a:bodyPr/>
        <a:lstStyle/>
        <a:p>
          <a:endParaRPr lang="cs-CZ"/>
        </a:p>
      </dgm:t>
    </dgm:pt>
    <dgm:pt modelId="{141AC777-B9F5-4552-8DB4-8A0AB22EA110}" type="asst">
      <dgm:prSet custT="1"/>
      <dgm:spPr>
        <a:solidFill>
          <a:srgbClr val="00B050"/>
        </a:solidFill>
      </dgm:spPr>
      <dgm:t>
        <a:bodyPr/>
        <a:lstStyle/>
        <a:p>
          <a:r>
            <a:rPr lang="cs-CZ" sz="1600" dirty="0" smtClean="0">
              <a:ln>
                <a:noFill/>
              </a:ln>
              <a:solidFill>
                <a:sysClr val="windowText" lastClr="000000"/>
              </a:solidFill>
            </a:rPr>
            <a:t>Zakázková kovovýroba</a:t>
          </a:r>
          <a:endParaRPr lang="cs-CZ" sz="1600" dirty="0">
            <a:ln>
              <a:noFill/>
            </a:ln>
            <a:solidFill>
              <a:sysClr val="windowText" lastClr="000000"/>
            </a:solidFill>
          </a:endParaRPr>
        </a:p>
      </dgm:t>
    </dgm:pt>
    <dgm:pt modelId="{32A115B2-689C-46DD-8CF8-EB3175FCF0B9}" type="parTrans" cxnId="{9D0CED08-85FC-4E0D-A7A0-D66D6EF7CCB8}">
      <dgm:prSet/>
      <dgm:spPr/>
      <dgm:t>
        <a:bodyPr/>
        <a:lstStyle/>
        <a:p>
          <a:endParaRPr lang="cs-CZ"/>
        </a:p>
      </dgm:t>
    </dgm:pt>
    <dgm:pt modelId="{77229EE5-F028-4D14-B60D-9B2B1D05EF06}" type="sibTrans" cxnId="{9D0CED08-85FC-4E0D-A7A0-D66D6EF7CCB8}">
      <dgm:prSet/>
      <dgm:spPr/>
      <dgm:t>
        <a:bodyPr/>
        <a:lstStyle/>
        <a:p>
          <a:endParaRPr lang="cs-CZ"/>
        </a:p>
      </dgm:t>
    </dgm:pt>
    <dgm:pt modelId="{B475CF0F-C18B-4E2D-930E-0BC0597DB37B}" type="pres">
      <dgm:prSet presAssocID="{FF00AF2D-6A0F-4E02-991C-DA08694295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B081113-38D2-4138-BC23-37957A25F43E}" type="pres">
      <dgm:prSet presAssocID="{0C767177-5B41-47C3-8E56-0467F21BBF10}" presName="hierRoot1" presStyleCnt="0">
        <dgm:presLayoutVars>
          <dgm:hierBranch val="init"/>
        </dgm:presLayoutVars>
      </dgm:prSet>
      <dgm:spPr/>
    </dgm:pt>
    <dgm:pt modelId="{12E3F661-3C00-4B46-A0A2-A5AA568B8BBD}" type="pres">
      <dgm:prSet presAssocID="{0C767177-5B41-47C3-8E56-0467F21BBF10}" presName="rootComposite1" presStyleCnt="0"/>
      <dgm:spPr/>
    </dgm:pt>
    <dgm:pt modelId="{CB3DCEB6-2D10-4ADE-AFC4-B497A17F4229}" type="pres">
      <dgm:prSet presAssocID="{0C767177-5B41-47C3-8E56-0467F21BBF10}" presName="rootText1" presStyleLbl="node0" presStyleIdx="0" presStyleCnt="1" custLinFactNeighborX="-353" custLinFactNeighborY="-5926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BA73A41-79A8-4F0B-829E-EB36F2A89560}" type="pres">
      <dgm:prSet presAssocID="{0C767177-5B41-47C3-8E56-0467F21BBF10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6F080E-22F8-4F16-9DC5-74051C34550D}" type="pres">
      <dgm:prSet presAssocID="{0C767177-5B41-47C3-8E56-0467F21BBF10}" presName="hierChild2" presStyleCnt="0"/>
      <dgm:spPr/>
    </dgm:pt>
    <dgm:pt modelId="{99B691C0-A14C-4119-953F-3256EE8CDBA9}" type="pres">
      <dgm:prSet presAssocID="{CA5824BB-561E-473E-90FC-C7043B2D1C07}" presName="Name37" presStyleLbl="parChTrans1D2" presStyleIdx="0" presStyleCnt="8"/>
      <dgm:spPr/>
      <dgm:t>
        <a:bodyPr/>
        <a:lstStyle/>
        <a:p>
          <a:endParaRPr lang="cs-CZ"/>
        </a:p>
      </dgm:t>
    </dgm:pt>
    <dgm:pt modelId="{05F1765D-5574-49E6-843A-5DFFEC093F5D}" type="pres">
      <dgm:prSet presAssocID="{B41F7889-A65D-4CC7-A420-227A71959C2E}" presName="hierRoot2" presStyleCnt="0">
        <dgm:presLayoutVars>
          <dgm:hierBranch val="init"/>
        </dgm:presLayoutVars>
      </dgm:prSet>
      <dgm:spPr/>
    </dgm:pt>
    <dgm:pt modelId="{CE4CF3CE-57F6-4228-A53D-A521ACE4A1D8}" type="pres">
      <dgm:prSet presAssocID="{B41F7889-A65D-4CC7-A420-227A71959C2E}" presName="rootComposite" presStyleCnt="0"/>
      <dgm:spPr/>
    </dgm:pt>
    <dgm:pt modelId="{F873AF0A-8653-4BD3-B3F6-2CB8E78386BC}" type="pres">
      <dgm:prSet presAssocID="{B41F7889-A65D-4CC7-A420-227A71959C2E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2932A2-BB39-44CC-8730-50D10C388D49}" type="pres">
      <dgm:prSet presAssocID="{B41F7889-A65D-4CC7-A420-227A71959C2E}" presName="rootConnector" presStyleLbl="node2" presStyleIdx="0" presStyleCnt="5"/>
      <dgm:spPr/>
      <dgm:t>
        <a:bodyPr/>
        <a:lstStyle/>
        <a:p>
          <a:endParaRPr lang="cs-CZ"/>
        </a:p>
      </dgm:t>
    </dgm:pt>
    <dgm:pt modelId="{FAD5B4A2-97B3-4512-99E5-D6CF5403530E}" type="pres">
      <dgm:prSet presAssocID="{B41F7889-A65D-4CC7-A420-227A71959C2E}" presName="hierChild4" presStyleCnt="0"/>
      <dgm:spPr/>
    </dgm:pt>
    <dgm:pt modelId="{245020F7-B148-49FF-9EE1-17DB5B13AE26}" type="pres">
      <dgm:prSet presAssocID="{B41F7889-A65D-4CC7-A420-227A71959C2E}" presName="hierChild5" presStyleCnt="0"/>
      <dgm:spPr/>
    </dgm:pt>
    <dgm:pt modelId="{3484ABB8-3996-4060-B644-18BB7CE9AFC8}" type="pres">
      <dgm:prSet presAssocID="{E3598949-3086-410C-8FA4-6F8E031A5B8C}" presName="Name37" presStyleLbl="parChTrans1D2" presStyleIdx="1" presStyleCnt="8"/>
      <dgm:spPr/>
      <dgm:t>
        <a:bodyPr/>
        <a:lstStyle/>
        <a:p>
          <a:endParaRPr lang="cs-CZ"/>
        </a:p>
      </dgm:t>
    </dgm:pt>
    <dgm:pt modelId="{21DC73A9-3418-400F-87AF-4A9C08DCA558}" type="pres">
      <dgm:prSet presAssocID="{F5097B2C-1088-4BEE-95AE-14B175D4E1CE}" presName="hierRoot2" presStyleCnt="0">
        <dgm:presLayoutVars>
          <dgm:hierBranch val="init"/>
        </dgm:presLayoutVars>
      </dgm:prSet>
      <dgm:spPr/>
    </dgm:pt>
    <dgm:pt modelId="{6AFC748E-ECB5-473D-B8A0-1A024C88CCFE}" type="pres">
      <dgm:prSet presAssocID="{F5097B2C-1088-4BEE-95AE-14B175D4E1CE}" presName="rootComposite" presStyleCnt="0"/>
      <dgm:spPr/>
    </dgm:pt>
    <dgm:pt modelId="{196D9C96-73A9-448A-9790-38193CCA901E}" type="pres">
      <dgm:prSet presAssocID="{F5097B2C-1088-4BEE-95AE-14B175D4E1CE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DB5EFF2-6F31-4833-A9F1-9E33EBEA5342}" type="pres">
      <dgm:prSet presAssocID="{F5097B2C-1088-4BEE-95AE-14B175D4E1CE}" presName="rootConnector" presStyleLbl="node2" presStyleIdx="1" presStyleCnt="5"/>
      <dgm:spPr/>
      <dgm:t>
        <a:bodyPr/>
        <a:lstStyle/>
        <a:p>
          <a:endParaRPr lang="cs-CZ"/>
        </a:p>
      </dgm:t>
    </dgm:pt>
    <dgm:pt modelId="{1E9163D2-FA69-4D92-A6B2-ECBCF4789DED}" type="pres">
      <dgm:prSet presAssocID="{F5097B2C-1088-4BEE-95AE-14B175D4E1CE}" presName="hierChild4" presStyleCnt="0"/>
      <dgm:spPr/>
    </dgm:pt>
    <dgm:pt modelId="{87EA3CA5-DE2F-49DE-BCB6-A0618631E3D9}" type="pres">
      <dgm:prSet presAssocID="{F5097B2C-1088-4BEE-95AE-14B175D4E1CE}" presName="hierChild5" presStyleCnt="0"/>
      <dgm:spPr/>
    </dgm:pt>
    <dgm:pt modelId="{040A6B28-3CD8-4098-99D8-20D91EA45886}" type="pres">
      <dgm:prSet presAssocID="{9998B823-7E4F-40E7-9A3D-EFC54EFF9B83}" presName="Name37" presStyleLbl="parChTrans1D2" presStyleIdx="2" presStyleCnt="8"/>
      <dgm:spPr/>
      <dgm:t>
        <a:bodyPr/>
        <a:lstStyle/>
        <a:p>
          <a:endParaRPr lang="cs-CZ"/>
        </a:p>
      </dgm:t>
    </dgm:pt>
    <dgm:pt modelId="{B36D7B12-5F51-4018-BCB9-6AC9ED21F380}" type="pres">
      <dgm:prSet presAssocID="{9E4F4312-5A23-48D3-A8E2-1115F889D35B}" presName="hierRoot2" presStyleCnt="0">
        <dgm:presLayoutVars>
          <dgm:hierBranch val="init"/>
        </dgm:presLayoutVars>
      </dgm:prSet>
      <dgm:spPr/>
    </dgm:pt>
    <dgm:pt modelId="{A07F5C9D-BE2A-4661-ABFA-EA1B9BCC7D49}" type="pres">
      <dgm:prSet presAssocID="{9E4F4312-5A23-48D3-A8E2-1115F889D35B}" presName="rootComposite" presStyleCnt="0"/>
      <dgm:spPr/>
    </dgm:pt>
    <dgm:pt modelId="{2A058832-F18B-40EB-9BC2-D6CD8915CB86}" type="pres">
      <dgm:prSet presAssocID="{9E4F4312-5A23-48D3-A8E2-1115F889D35B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BDEDABC-0079-4F62-8E75-78AE0DF3C39C}" type="pres">
      <dgm:prSet presAssocID="{9E4F4312-5A23-48D3-A8E2-1115F889D35B}" presName="rootConnector" presStyleLbl="node2" presStyleIdx="2" presStyleCnt="5"/>
      <dgm:spPr/>
      <dgm:t>
        <a:bodyPr/>
        <a:lstStyle/>
        <a:p>
          <a:endParaRPr lang="cs-CZ"/>
        </a:p>
      </dgm:t>
    </dgm:pt>
    <dgm:pt modelId="{DCB6B132-A110-4A33-9D5D-C137C18EE250}" type="pres">
      <dgm:prSet presAssocID="{9E4F4312-5A23-48D3-A8E2-1115F889D35B}" presName="hierChild4" presStyleCnt="0"/>
      <dgm:spPr/>
    </dgm:pt>
    <dgm:pt modelId="{70441FA1-F70E-4916-9EAE-7C40DADC123C}" type="pres">
      <dgm:prSet presAssocID="{9E4F4312-5A23-48D3-A8E2-1115F889D35B}" presName="hierChild5" presStyleCnt="0"/>
      <dgm:spPr/>
    </dgm:pt>
    <dgm:pt modelId="{2A7412C4-17EB-4CA7-95D0-C28EC173DD7F}" type="pres">
      <dgm:prSet presAssocID="{9D1594B4-5A17-496F-8B55-D1605111032B}" presName="Name37" presStyleLbl="parChTrans1D2" presStyleIdx="3" presStyleCnt="8"/>
      <dgm:spPr/>
      <dgm:t>
        <a:bodyPr/>
        <a:lstStyle/>
        <a:p>
          <a:endParaRPr lang="cs-CZ"/>
        </a:p>
      </dgm:t>
    </dgm:pt>
    <dgm:pt modelId="{23B648CF-2371-4824-9581-6647BB8DFAFA}" type="pres">
      <dgm:prSet presAssocID="{5E31ADDA-1EF9-45DA-8D1D-FB9460691E4B}" presName="hierRoot2" presStyleCnt="0">
        <dgm:presLayoutVars>
          <dgm:hierBranch val="init"/>
        </dgm:presLayoutVars>
      </dgm:prSet>
      <dgm:spPr/>
    </dgm:pt>
    <dgm:pt modelId="{E6924C1B-3CA0-4816-978B-4A1E1D568D40}" type="pres">
      <dgm:prSet presAssocID="{5E31ADDA-1EF9-45DA-8D1D-FB9460691E4B}" presName="rootComposite" presStyleCnt="0"/>
      <dgm:spPr/>
    </dgm:pt>
    <dgm:pt modelId="{022326E4-CF37-43A9-868B-054E861D9454}" type="pres">
      <dgm:prSet presAssocID="{5E31ADDA-1EF9-45DA-8D1D-FB9460691E4B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401198-7B67-4F7E-98E2-F3F9EFADBFBA}" type="pres">
      <dgm:prSet presAssocID="{5E31ADDA-1EF9-45DA-8D1D-FB9460691E4B}" presName="rootConnector" presStyleLbl="node2" presStyleIdx="3" presStyleCnt="5"/>
      <dgm:spPr/>
      <dgm:t>
        <a:bodyPr/>
        <a:lstStyle/>
        <a:p>
          <a:endParaRPr lang="cs-CZ"/>
        </a:p>
      </dgm:t>
    </dgm:pt>
    <dgm:pt modelId="{1393477B-7F09-4E0C-81F6-2024449757F3}" type="pres">
      <dgm:prSet presAssocID="{5E31ADDA-1EF9-45DA-8D1D-FB9460691E4B}" presName="hierChild4" presStyleCnt="0"/>
      <dgm:spPr/>
    </dgm:pt>
    <dgm:pt modelId="{2C0FDC34-11D9-4CFF-9FFD-E36CEFC8AFF4}" type="pres">
      <dgm:prSet presAssocID="{5E31ADDA-1EF9-45DA-8D1D-FB9460691E4B}" presName="hierChild5" presStyleCnt="0"/>
      <dgm:spPr/>
    </dgm:pt>
    <dgm:pt modelId="{11E32F52-95FC-452C-8EEC-A15793A56AEA}" type="pres">
      <dgm:prSet presAssocID="{C298DC0B-B671-454E-A725-2BB3CAAC5346}" presName="Name37" presStyleLbl="parChTrans1D2" presStyleIdx="4" presStyleCnt="8"/>
      <dgm:spPr/>
      <dgm:t>
        <a:bodyPr/>
        <a:lstStyle/>
        <a:p>
          <a:endParaRPr lang="cs-CZ"/>
        </a:p>
      </dgm:t>
    </dgm:pt>
    <dgm:pt modelId="{EB12D099-664B-4E62-8249-0B7DEF09D5DD}" type="pres">
      <dgm:prSet presAssocID="{8ABCA67F-1261-4A85-904A-9AFA14B0E502}" presName="hierRoot2" presStyleCnt="0">
        <dgm:presLayoutVars>
          <dgm:hierBranch val="init"/>
        </dgm:presLayoutVars>
      </dgm:prSet>
      <dgm:spPr/>
    </dgm:pt>
    <dgm:pt modelId="{4BA024D8-8F19-4192-9AE9-7556BDAFD456}" type="pres">
      <dgm:prSet presAssocID="{8ABCA67F-1261-4A85-904A-9AFA14B0E502}" presName="rootComposite" presStyleCnt="0"/>
      <dgm:spPr/>
    </dgm:pt>
    <dgm:pt modelId="{9E7CC8A9-9B55-4402-8F2D-AB631435C809}" type="pres">
      <dgm:prSet presAssocID="{8ABCA67F-1261-4A85-904A-9AFA14B0E50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DA6C1CD-8105-4616-BAA2-B4B008D13CC2}" type="pres">
      <dgm:prSet presAssocID="{8ABCA67F-1261-4A85-904A-9AFA14B0E502}" presName="rootConnector" presStyleLbl="node2" presStyleIdx="4" presStyleCnt="5"/>
      <dgm:spPr/>
      <dgm:t>
        <a:bodyPr/>
        <a:lstStyle/>
        <a:p>
          <a:endParaRPr lang="cs-CZ"/>
        </a:p>
      </dgm:t>
    </dgm:pt>
    <dgm:pt modelId="{DA25514E-B05C-43B4-AEFE-B3E54040E20D}" type="pres">
      <dgm:prSet presAssocID="{8ABCA67F-1261-4A85-904A-9AFA14B0E502}" presName="hierChild4" presStyleCnt="0"/>
      <dgm:spPr/>
    </dgm:pt>
    <dgm:pt modelId="{EA1D3708-562A-4A9C-9AD0-52BE2ABC482F}" type="pres">
      <dgm:prSet presAssocID="{8ABCA67F-1261-4A85-904A-9AFA14B0E502}" presName="hierChild5" presStyleCnt="0"/>
      <dgm:spPr/>
    </dgm:pt>
    <dgm:pt modelId="{91D6E1AF-5412-4858-A00F-5FA16DAE1CAB}" type="pres">
      <dgm:prSet presAssocID="{0C767177-5B41-47C3-8E56-0467F21BBF10}" presName="hierChild3" presStyleCnt="0"/>
      <dgm:spPr/>
    </dgm:pt>
    <dgm:pt modelId="{F069D66B-777C-445D-B24D-A8ACC6EB7BAE}" type="pres">
      <dgm:prSet presAssocID="{693378A1-98A1-441F-AF15-FFBA164689FB}" presName="Name111" presStyleLbl="parChTrans1D2" presStyleIdx="5" presStyleCnt="8"/>
      <dgm:spPr/>
      <dgm:t>
        <a:bodyPr/>
        <a:lstStyle/>
        <a:p>
          <a:endParaRPr lang="cs-CZ"/>
        </a:p>
      </dgm:t>
    </dgm:pt>
    <dgm:pt modelId="{82356AAF-85EB-4B90-8397-760966C30F95}" type="pres">
      <dgm:prSet presAssocID="{2831F4D1-5A02-4D1B-A542-D3CB01E15607}" presName="hierRoot3" presStyleCnt="0">
        <dgm:presLayoutVars>
          <dgm:hierBranch val="init"/>
        </dgm:presLayoutVars>
      </dgm:prSet>
      <dgm:spPr/>
    </dgm:pt>
    <dgm:pt modelId="{69CB31A5-33F7-4E62-AEE4-9AEFB4BCC6C5}" type="pres">
      <dgm:prSet presAssocID="{2831F4D1-5A02-4D1B-A542-D3CB01E15607}" presName="rootComposite3" presStyleCnt="0"/>
      <dgm:spPr/>
    </dgm:pt>
    <dgm:pt modelId="{96C7B340-B27F-440C-9C54-89A314B27615}" type="pres">
      <dgm:prSet presAssocID="{2831F4D1-5A02-4D1B-A542-D3CB01E15607}" presName="rootText3" presStyleLbl="asst1" presStyleIdx="0" presStyleCnt="3" custLinFactNeighborX="-40560" custLinFactNeighborY="-6027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0C139AF5-C969-4C18-8E5B-C6CC5B9406D5}" type="pres">
      <dgm:prSet presAssocID="{2831F4D1-5A02-4D1B-A542-D3CB01E15607}" presName="rootConnector3" presStyleLbl="asst1" presStyleIdx="0" presStyleCnt="3"/>
      <dgm:spPr/>
      <dgm:t>
        <a:bodyPr/>
        <a:lstStyle/>
        <a:p>
          <a:endParaRPr lang="cs-CZ"/>
        </a:p>
      </dgm:t>
    </dgm:pt>
    <dgm:pt modelId="{5701D84C-42F1-44CB-A84F-55C4B86D7438}" type="pres">
      <dgm:prSet presAssocID="{2831F4D1-5A02-4D1B-A542-D3CB01E15607}" presName="hierChild6" presStyleCnt="0"/>
      <dgm:spPr/>
    </dgm:pt>
    <dgm:pt modelId="{59F4A192-CF04-48DD-89A2-AC76D1057A95}" type="pres">
      <dgm:prSet presAssocID="{2831F4D1-5A02-4D1B-A542-D3CB01E15607}" presName="hierChild7" presStyleCnt="0"/>
      <dgm:spPr/>
    </dgm:pt>
    <dgm:pt modelId="{92CCD3EF-2B35-4DF6-A698-1179C6A8F9E7}" type="pres">
      <dgm:prSet presAssocID="{6483B1E4-FB4D-4442-9231-F74FEA2F2A71}" presName="Name111" presStyleLbl="parChTrans1D2" presStyleIdx="6" presStyleCnt="8"/>
      <dgm:spPr/>
      <dgm:t>
        <a:bodyPr/>
        <a:lstStyle/>
        <a:p>
          <a:endParaRPr lang="cs-CZ"/>
        </a:p>
      </dgm:t>
    </dgm:pt>
    <dgm:pt modelId="{62094E19-9727-4CA1-98EB-421EEA5FBB0D}" type="pres">
      <dgm:prSet presAssocID="{F1AD2276-92C1-4988-9B37-9A6B16CC85BC}" presName="hierRoot3" presStyleCnt="0">
        <dgm:presLayoutVars>
          <dgm:hierBranch val="init"/>
        </dgm:presLayoutVars>
      </dgm:prSet>
      <dgm:spPr/>
    </dgm:pt>
    <dgm:pt modelId="{9C2392CC-A947-4D34-B81D-CD65DC9E31D5}" type="pres">
      <dgm:prSet presAssocID="{F1AD2276-92C1-4988-9B37-9A6B16CC85BC}" presName="rootComposite3" presStyleCnt="0"/>
      <dgm:spPr/>
    </dgm:pt>
    <dgm:pt modelId="{ECB958E0-EE79-4658-9BA1-06D6828035F5}" type="pres">
      <dgm:prSet presAssocID="{F1AD2276-92C1-4988-9B37-9A6B16CC85BC}" presName="rootText3" presStyleLbl="asst1" presStyleIdx="1" presStyleCnt="3" custLinFactNeighborX="49924" custLinFactNeighborY="1022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11655035-1448-4D9E-A61E-3EC7D526E8F6}" type="pres">
      <dgm:prSet presAssocID="{F1AD2276-92C1-4988-9B37-9A6B16CC85BC}" presName="rootConnector3" presStyleLbl="asst1" presStyleIdx="1" presStyleCnt="3"/>
      <dgm:spPr/>
      <dgm:t>
        <a:bodyPr/>
        <a:lstStyle/>
        <a:p>
          <a:endParaRPr lang="cs-CZ"/>
        </a:p>
      </dgm:t>
    </dgm:pt>
    <dgm:pt modelId="{21189CBE-509A-45E0-BC3D-943C6B9974A2}" type="pres">
      <dgm:prSet presAssocID="{F1AD2276-92C1-4988-9B37-9A6B16CC85BC}" presName="hierChild6" presStyleCnt="0"/>
      <dgm:spPr/>
    </dgm:pt>
    <dgm:pt modelId="{29BE0AB9-BAA3-47F6-AC99-FB0CB135F667}" type="pres">
      <dgm:prSet presAssocID="{F1AD2276-92C1-4988-9B37-9A6B16CC85BC}" presName="hierChild7" presStyleCnt="0"/>
      <dgm:spPr/>
    </dgm:pt>
    <dgm:pt modelId="{391893F5-3F03-46B2-992F-1424C6A374AD}" type="pres">
      <dgm:prSet presAssocID="{32A115B2-689C-46DD-8CF8-EB3175FCF0B9}" presName="Name111" presStyleLbl="parChTrans1D2" presStyleIdx="7" presStyleCnt="8"/>
      <dgm:spPr/>
      <dgm:t>
        <a:bodyPr/>
        <a:lstStyle/>
        <a:p>
          <a:endParaRPr lang="cs-CZ"/>
        </a:p>
      </dgm:t>
    </dgm:pt>
    <dgm:pt modelId="{D2482F7E-3348-43D7-931F-46AE16696763}" type="pres">
      <dgm:prSet presAssocID="{141AC777-B9F5-4552-8DB4-8A0AB22EA110}" presName="hierRoot3" presStyleCnt="0">
        <dgm:presLayoutVars>
          <dgm:hierBranch val="init"/>
        </dgm:presLayoutVars>
      </dgm:prSet>
      <dgm:spPr/>
    </dgm:pt>
    <dgm:pt modelId="{A5F91C02-200E-4122-BBF1-74FC279EC4A8}" type="pres">
      <dgm:prSet presAssocID="{141AC777-B9F5-4552-8DB4-8A0AB22EA110}" presName="rootComposite3" presStyleCnt="0"/>
      <dgm:spPr/>
    </dgm:pt>
    <dgm:pt modelId="{02596F09-2E39-43C1-A5AF-743F44964C5F}" type="pres">
      <dgm:prSet presAssocID="{141AC777-B9F5-4552-8DB4-8A0AB22EA110}" presName="rootText3" presStyleLbl="asst1" presStyleIdx="2" presStyleCnt="3" custLinFactNeighborX="-40560" custLinFactNeighborY="-4114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659F12A9-8C33-4346-8DB9-FC57A35E279D}" type="pres">
      <dgm:prSet presAssocID="{141AC777-B9F5-4552-8DB4-8A0AB22EA110}" presName="rootConnector3" presStyleLbl="asst1" presStyleIdx="2" presStyleCnt="3"/>
      <dgm:spPr/>
      <dgm:t>
        <a:bodyPr/>
        <a:lstStyle/>
        <a:p>
          <a:endParaRPr lang="cs-CZ"/>
        </a:p>
      </dgm:t>
    </dgm:pt>
    <dgm:pt modelId="{247C74E6-8D5F-4981-8E90-E1F347CE7B19}" type="pres">
      <dgm:prSet presAssocID="{141AC777-B9F5-4552-8DB4-8A0AB22EA110}" presName="hierChild6" presStyleCnt="0"/>
      <dgm:spPr/>
    </dgm:pt>
    <dgm:pt modelId="{2EB8EAE2-B810-431F-92C7-66B7D1C99BAE}" type="pres">
      <dgm:prSet presAssocID="{141AC777-B9F5-4552-8DB4-8A0AB22EA110}" presName="hierChild7" presStyleCnt="0"/>
      <dgm:spPr/>
    </dgm:pt>
  </dgm:ptLst>
  <dgm:cxnLst>
    <dgm:cxn modelId="{76786790-5B7C-4031-AFF9-DFA946F7CF90}" type="presOf" srcId="{141AC777-B9F5-4552-8DB4-8A0AB22EA110}" destId="{02596F09-2E39-43C1-A5AF-743F44964C5F}" srcOrd="0" destOrd="0" presId="urn:microsoft.com/office/officeart/2005/8/layout/orgChart1"/>
    <dgm:cxn modelId="{D487A514-1499-4B03-849F-4936A37DEA12}" type="presOf" srcId="{5E31ADDA-1EF9-45DA-8D1D-FB9460691E4B}" destId="{022326E4-CF37-43A9-868B-054E861D9454}" srcOrd="0" destOrd="0" presId="urn:microsoft.com/office/officeart/2005/8/layout/orgChart1"/>
    <dgm:cxn modelId="{F024B1FB-E8D9-4968-8DD5-A4236007A453}" type="presOf" srcId="{FF00AF2D-6A0F-4E02-991C-DA086942957B}" destId="{B475CF0F-C18B-4E2D-930E-0BC0597DB37B}" srcOrd="0" destOrd="0" presId="urn:microsoft.com/office/officeart/2005/8/layout/orgChart1"/>
    <dgm:cxn modelId="{B0B03036-916B-4739-9F65-CDA0938848A9}" type="presOf" srcId="{CA5824BB-561E-473E-90FC-C7043B2D1C07}" destId="{99B691C0-A14C-4119-953F-3256EE8CDBA9}" srcOrd="0" destOrd="0" presId="urn:microsoft.com/office/officeart/2005/8/layout/orgChart1"/>
    <dgm:cxn modelId="{B15ACE3F-48D8-49E5-B053-36F412F5A7B3}" type="presOf" srcId="{8ABCA67F-1261-4A85-904A-9AFA14B0E502}" destId="{9E7CC8A9-9B55-4402-8F2D-AB631435C809}" srcOrd="0" destOrd="0" presId="urn:microsoft.com/office/officeart/2005/8/layout/orgChart1"/>
    <dgm:cxn modelId="{082F57F7-A9D2-4CED-952A-672A87370C78}" type="presOf" srcId="{2831F4D1-5A02-4D1B-A542-D3CB01E15607}" destId="{0C139AF5-C969-4C18-8E5B-C6CC5B9406D5}" srcOrd="1" destOrd="0" presId="urn:microsoft.com/office/officeart/2005/8/layout/orgChart1"/>
    <dgm:cxn modelId="{98621BD2-A107-4C60-90CF-607669199580}" type="presOf" srcId="{B41F7889-A65D-4CC7-A420-227A71959C2E}" destId="{A62932A2-BB39-44CC-8730-50D10C388D49}" srcOrd="1" destOrd="0" presId="urn:microsoft.com/office/officeart/2005/8/layout/orgChart1"/>
    <dgm:cxn modelId="{735E6D50-7AF4-4428-A39C-9C8559457599}" srcId="{0C767177-5B41-47C3-8E56-0467F21BBF10}" destId="{5E31ADDA-1EF9-45DA-8D1D-FB9460691E4B}" srcOrd="3" destOrd="0" parTransId="{9D1594B4-5A17-496F-8B55-D1605111032B}" sibTransId="{0E470CA3-CEDB-48D6-AAA6-127FFD34D254}"/>
    <dgm:cxn modelId="{0EB368D3-0377-4780-8C39-EFA5D12EB96E}" srcId="{0C767177-5B41-47C3-8E56-0467F21BBF10}" destId="{F1AD2276-92C1-4988-9B37-9A6B16CC85BC}" srcOrd="6" destOrd="0" parTransId="{6483B1E4-FB4D-4442-9231-F74FEA2F2A71}" sibTransId="{816CD250-0751-409A-B1EF-67BB42905562}"/>
    <dgm:cxn modelId="{579CB7B8-214B-4C2C-BD2E-C61F651BC9F9}" type="presOf" srcId="{6483B1E4-FB4D-4442-9231-F74FEA2F2A71}" destId="{92CCD3EF-2B35-4DF6-A698-1179C6A8F9E7}" srcOrd="0" destOrd="0" presId="urn:microsoft.com/office/officeart/2005/8/layout/orgChart1"/>
    <dgm:cxn modelId="{05FB784D-720B-400F-B695-5EF8DCE1ABF9}" type="presOf" srcId="{0C767177-5B41-47C3-8E56-0467F21BBF10}" destId="{CB3DCEB6-2D10-4ADE-AFC4-B497A17F4229}" srcOrd="0" destOrd="0" presId="urn:microsoft.com/office/officeart/2005/8/layout/orgChart1"/>
    <dgm:cxn modelId="{0D0CC9FD-EC24-4821-9AA8-3F7737C2CC17}" type="presOf" srcId="{B41F7889-A65D-4CC7-A420-227A71959C2E}" destId="{F873AF0A-8653-4BD3-B3F6-2CB8E78386BC}" srcOrd="0" destOrd="0" presId="urn:microsoft.com/office/officeart/2005/8/layout/orgChart1"/>
    <dgm:cxn modelId="{874AFAE3-3B00-4D2F-A20C-BE14EC152D62}" type="presOf" srcId="{141AC777-B9F5-4552-8DB4-8A0AB22EA110}" destId="{659F12A9-8C33-4346-8DB9-FC57A35E279D}" srcOrd="1" destOrd="0" presId="urn:microsoft.com/office/officeart/2005/8/layout/orgChart1"/>
    <dgm:cxn modelId="{8CC3FF1F-815A-4493-8234-CF4B2B3DBEB9}" type="presOf" srcId="{5E31ADDA-1EF9-45DA-8D1D-FB9460691E4B}" destId="{79401198-7B67-4F7E-98E2-F3F9EFADBFBA}" srcOrd="1" destOrd="0" presId="urn:microsoft.com/office/officeart/2005/8/layout/orgChart1"/>
    <dgm:cxn modelId="{5BA57011-7F97-412E-B8FD-4E1127914D16}" type="presOf" srcId="{C298DC0B-B671-454E-A725-2BB3CAAC5346}" destId="{11E32F52-95FC-452C-8EEC-A15793A56AEA}" srcOrd="0" destOrd="0" presId="urn:microsoft.com/office/officeart/2005/8/layout/orgChart1"/>
    <dgm:cxn modelId="{CDB7329E-8094-408B-9E99-E8F35C12EDBB}" type="presOf" srcId="{2831F4D1-5A02-4D1B-A542-D3CB01E15607}" destId="{96C7B340-B27F-440C-9C54-89A314B27615}" srcOrd="0" destOrd="0" presId="urn:microsoft.com/office/officeart/2005/8/layout/orgChart1"/>
    <dgm:cxn modelId="{83DDDE3C-92B3-443A-A693-863BBC43DCE8}" srcId="{0C767177-5B41-47C3-8E56-0467F21BBF10}" destId="{8ABCA67F-1261-4A85-904A-9AFA14B0E502}" srcOrd="4" destOrd="0" parTransId="{C298DC0B-B671-454E-A725-2BB3CAAC5346}" sibTransId="{1343D30F-00E9-4A12-8216-0AD7F6B58747}"/>
    <dgm:cxn modelId="{4CC4C019-2D5B-4D11-9BAF-6A6740D718E2}" srcId="{0C767177-5B41-47C3-8E56-0467F21BBF10}" destId="{2831F4D1-5A02-4D1B-A542-D3CB01E15607}" srcOrd="5" destOrd="0" parTransId="{693378A1-98A1-441F-AF15-FFBA164689FB}" sibTransId="{E4610B2D-1032-4223-ABD5-A357854A860C}"/>
    <dgm:cxn modelId="{80E33769-1AD3-41CE-8D28-013CEDEA84B7}" type="presOf" srcId="{8ABCA67F-1261-4A85-904A-9AFA14B0E502}" destId="{9DA6C1CD-8105-4616-BAA2-B4B008D13CC2}" srcOrd="1" destOrd="0" presId="urn:microsoft.com/office/officeart/2005/8/layout/orgChart1"/>
    <dgm:cxn modelId="{DDB24F45-314A-4EBA-9FEE-5F460FB9BB9B}" type="presOf" srcId="{0C767177-5B41-47C3-8E56-0467F21BBF10}" destId="{0BA73A41-79A8-4F0B-829E-EB36F2A89560}" srcOrd="1" destOrd="0" presId="urn:microsoft.com/office/officeart/2005/8/layout/orgChart1"/>
    <dgm:cxn modelId="{F32BD311-5760-4963-A4F0-A6A81143D943}" type="presOf" srcId="{F1AD2276-92C1-4988-9B37-9A6B16CC85BC}" destId="{11655035-1448-4D9E-A61E-3EC7D526E8F6}" srcOrd="1" destOrd="0" presId="urn:microsoft.com/office/officeart/2005/8/layout/orgChart1"/>
    <dgm:cxn modelId="{97173156-B96B-43D8-B1A4-48FF27D74F49}" type="presOf" srcId="{E3598949-3086-410C-8FA4-6F8E031A5B8C}" destId="{3484ABB8-3996-4060-B644-18BB7CE9AFC8}" srcOrd="0" destOrd="0" presId="urn:microsoft.com/office/officeart/2005/8/layout/orgChart1"/>
    <dgm:cxn modelId="{CC71E0D5-97A5-4F65-BBEE-71C8109B0AEF}" srcId="{0C767177-5B41-47C3-8E56-0467F21BBF10}" destId="{9E4F4312-5A23-48D3-A8E2-1115F889D35B}" srcOrd="2" destOrd="0" parTransId="{9998B823-7E4F-40E7-9A3D-EFC54EFF9B83}" sibTransId="{03CFBA06-C314-4F3A-AF28-D3D519955417}"/>
    <dgm:cxn modelId="{F70BFC3A-1B63-4B66-A83F-EF741E0E1433}" type="presOf" srcId="{9E4F4312-5A23-48D3-A8E2-1115F889D35B}" destId="{2A058832-F18B-40EB-9BC2-D6CD8915CB86}" srcOrd="0" destOrd="0" presId="urn:microsoft.com/office/officeart/2005/8/layout/orgChart1"/>
    <dgm:cxn modelId="{71C57C5B-A3E0-46F5-AED7-CF475DBB1D60}" type="presOf" srcId="{693378A1-98A1-441F-AF15-FFBA164689FB}" destId="{F069D66B-777C-445D-B24D-A8ACC6EB7BAE}" srcOrd="0" destOrd="0" presId="urn:microsoft.com/office/officeart/2005/8/layout/orgChart1"/>
    <dgm:cxn modelId="{8F4D9E2F-9392-4852-9DA9-16BB2EB1CE31}" type="presOf" srcId="{9E4F4312-5A23-48D3-A8E2-1115F889D35B}" destId="{3BDEDABC-0079-4F62-8E75-78AE0DF3C39C}" srcOrd="1" destOrd="0" presId="urn:microsoft.com/office/officeart/2005/8/layout/orgChart1"/>
    <dgm:cxn modelId="{5E6A9E9F-26B5-4B28-94B4-DEB20DA5650D}" type="presOf" srcId="{F1AD2276-92C1-4988-9B37-9A6B16CC85BC}" destId="{ECB958E0-EE79-4658-9BA1-06D6828035F5}" srcOrd="0" destOrd="0" presId="urn:microsoft.com/office/officeart/2005/8/layout/orgChart1"/>
    <dgm:cxn modelId="{75DA5BB3-D706-4819-A6FF-B5BC8764C2C1}" type="presOf" srcId="{9998B823-7E4F-40E7-9A3D-EFC54EFF9B83}" destId="{040A6B28-3CD8-4098-99D8-20D91EA45886}" srcOrd="0" destOrd="0" presId="urn:microsoft.com/office/officeart/2005/8/layout/orgChart1"/>
    <dgm:cxn modelId="{4CC65B9B-B030-458C-A4D2-C8C35445C3DD}" type="presOf" srcId="{32A115B2-689C-46DD-8CF8-EB3175FCF0B9}" destId="{391893F5-3F03-46B2-992F-1424C6A374AD}" srcOrd="0" destOrd="0" presId="urn:microsoft.com/office/officeart/2005/8/layout/orgChart1"/>
    <dgm:cxn modelId="{A7500071-9027-4690-88D2-FDE6F9047392}" srcId="{0C767177-5B41-47C3-8E56-0467F21BBF10}" destId="{F5097B2C-1088-4BEE-95AE-14B175D4E1CE}" srcOrd="1" destOrd="0" parTransId="{E3598949-3086-410C-8FA4-6F8E031A5B8C}" sibTransId="{215052C2-6534-4C56-A130-EEBEAC280D3F}"/>
    <dgm:cxn modelId="{0174D2FE-2F3C-4DBE-BB96-77DD1C22721B}" type="presOf" srcId="{F5097B2C-1088-4BEE-95AE-14B175D4E1CE}" destId="{196D9C96-73A9-448A-9790-38193CCA901E}" srcOrd="0" destOrd="0" presId="urn:microsoft.com/office/officeart/2005/8/layout/orgChart1"/>
    <dgm:cxn modelId="{9D0CED08-85FC-4E0D-A7A0-D66D6EF7CCB8}" srcId="{0C767177-5B41-47C3-8E56-0467F21BBF10}" destId="{141AC777-B9F5-4552-8DB4-8A0AB22EA110}" srcOrd="7" destOrd="0" parTransId="{32A115B2-689C-46DD-8CF8-EB3175FCF0B9}" sibTransId="{77229EE5-F028-4D14-B60D-9B2B1D05EF06}"/>
    <dgm:cxn modelId="{F585D11C-4336-43A0-9763-A5EBF00A13C6}" srcId="{0C767177-5B41-47C3-8E56-0467F21BBF10}" destId="{B41F7889-A65D-4CC7-A420-227A71959C2E}" srcOrd="0" destOrd="0" parTransId="{CA5824BB-561E-473E-90FC-C7043B2D1C07}" sibTransId="{1721564B-3BD9-43C5-A21D-34598DC187FB}"/>
    <dgm:cxn modelId="{316E378A-FED9-43CE-8769-31AF59E47EAB}" type="presOf" srcId="{9D1594B4-5A17-496F-8B55-D1605111032B}" destId="{2A7412C4-17EB-4CA7-95D0-C28EC173DD7F}" srcOrd="0" destOrd="0" presId="urn:microsoft.com/office/officeart/2005/8/layout/orgChart1"/>
    <dgm:cxn modelId="{161AA7D7-8458-4C27-8BF3-7F81DDF30BB4}" type="presOf" srcId="{F5097B2C-1088-4BEE-95AE-14B175D4E1CE}" destId="{3DB5EFF2-6F31-4833-A9F1-9E33EBEA5342}" srcOrd="1" destOrd="0" presId="urn:microsoft.com/office/officeart/2005/8/layout/orgChart1"/>
    <dgm:cxn modelId="{70CC5541-0778-47FA-B7B5-963EDECB271E}" srcId="{FF00AF2D-6A0F-4E02-991C-DA086942957B}" destId="{0C767177-5B41-47C3-8E56-0467F21BBF10}" srcOrd="0" destOrd="0" parTransId="{E3BD0547-3611-4B3B-B3CF-3D8229D7CE31}" sibTransId="{628633CD-72F2-4C57-9F7D-0C7BC13E4203}"/>
    <dgm:cxn modelId="{8BF9E9D4-30E0-4E82-B2BC-06972CB66013}" type="presParOf" srcId="{B475CF0F-C18B-4E2D-930E-0BC0597DB37B}" destId="{3B081113-38D2-4138-BC23-37957A25F43E}" srcOrd="0" destOrd="0" presId="urn:microsoft.com/office/officeart/2005/8/layout/orgChart1"/>
    <dgm:cxn modelId="{E6BF0353-6535-47D4-9210-6C581EF558C1}" type="presParOf" srcId="{3B081113-38D2-4138-BC23-37957A25F43E}" destId="{12E3F661-3C00-4B46-A0A2-A5AA568B8BBD}" srcOrd="0" destOrd="0" presId="urn:microsoft.com/office/officeart/2005/8/layout/orgChart1"/>
    <dgm:cxn modelId="{7B801784-72F0-4BB6-8F7A-A22FF0EF9701}" type="presParOf" srcId="{12E3F661-3C00-4B46-A0A2-A5AA568B8BBD}" destId="{CB3DCEB6-2D10-4ADE-AFC4-B497A17F4229}" srcOrd="0" destOrd="0" presId="urn:microsoft.com/office/officeart/2005/8/layout/orgChart1"/>
    <dgm:cxn modelId="{C68993D4-A588-4B82-B799-11AC7BCE9FBE}" type="presParOf" srcId="{12E3F661-3C00-4B46-A0A2-A5AA568B8BBD}" destId="{0BA73A41-79A8-4F0B-829E-EB36F2A89560}" srcOrd="1" destOrd="0" presId="urn:microsoft.com/office/officeart/2005/8/layout/orgChart1"/>
    <dgm:cxn modelId="{239639D3-FE77-4F18-AFC2-A887FC8BD89F}" type="presParOf" srcId="{3B081113-38D2-4138-BC23-37957A25F43E}" destId="{306F080E-22F8-4F16-9DC5-74051C34550D}" srcOrd="1" destOrd="0" presId="urn:microsoft.com/office/officeart/2005/8/layout/orgChart1"/>
    <dgm:cxn modelId="{841770C9-63B3-48BB-86FF-4CD2610A9342}" type="presParOf" srcId="{306F080E-22F8-4F16-9DC5-74051C34550D}" destId="{99B691C0-A14C-4119-953F-3256EE8CDBA9}" srcOrd="0" destOrd="0" presId="urn:microsoft.com/office/officeart/2005/8/layout/orgChart1"/>
    <dgm:cxn modelId="{D1023D42-36EA-4054-A5D3-7AE91F12E325}" type="presParOf" srcId="{306F080E-22F8-4F16-9DC5-74051C34550D}" destId="{05F1765D-5574-49E6-843A-5DFFEC093F5D}" srcOrd="1" destOrd="0" presId="urn:microsoft.com/office/officeart/2005/8/layout/orgChart1"/>
    <dgm:cxn modelId="{CAC28B25-D83A-4486-BC19-DD4301883D47}" type="presParOf" srcId="{05F1765D-5574-49E6-843A-5DFFEC093F5D}" destId="{CE4CF3CE-57F6-4228-A53D-A521ACE4A1D8}" srcOrd="0" destOrd="0" presId="urn:microsoft.com/office/officeart/2005/8/layout/orgChart1"/>
    <dgm:cxn modelId="{F1A515D8-A945-460B-B270-FE8A684ACC10}" type="presParOf" srcId="{CE4CF3CE-57F6-4228-A53D-A521ACE4A1D8}" destId="{F873AF0A-8653-4BD3-B3F6-2CB8E78386BC}" srcOrd="0" destOrd="0" presId="urn:microsoft.com/office/officeart/2005/8/layout/orgChart1"/>
    <dgm:cxn modelId="{D1A50123-E22C-42E8-9106-F887AE43883D}" type="presParOf" srcId="{CE4CF3CE-57F6-4228-A53D-A521ACE4A1D8}" destId="{A62932A2-BB39-44CC-8730-50D10C388D49}" srcOrd="1" destOrd="0" presId="urn:microsoft.com/office/officeart/2005/8/layout/orgChart1"/>
    <dgm:cxn modelId="{C96E3846-0B49-4725-8056-3D348DD6711E}" type="presParOf" srcId="{05F1765D-5574-49E6-843A-5DFFEC093F5D}" destId="{FAD5B4A2-97B3-4512-99E5-D6CF5403530E}" srcOrd="1" destOrd="0" presId="urn:microsoft.com/office/officeart/2005/8/layout/orgChart1"/>
    <dgm:cxn modelId="{01EC00BF-9C9E-416C-907F-3704255028A0}" type="presParOf" srcId="{05F1765D-5574-49E6-843A-5DFFEC093F5D}" destId="{245020F7-B148-49FF-9EE1-17DB5B13AE26}" srcOrd="2" destOrd="0" presId="urn:microsoft.com/office/officeart/2005/8/layout/orgChart1"/>
    <dgm:cxn modelId="{5312EE1C-6973-4540-A3A4-F5EEF7A55CB6}" type="presParOf" srcId="{306F080E-22F8-4F16-9DC5-74051C34550D}" destId="{3484ABB8-3996-4060-B644-18BB7CE9AFC8}" srcOrd="2" destOrd="0" presId="urn:microsoft.com/office/officeart/2005/8/layout/orgChart1"/>
    <dgm:cxn modelId="{9E7E6C9D-9F13-4AAA-A082-D6A5BAB1CE6A}" type="presParOf" srcId="{306F080E-22F8-4F16-9DC5-74051C34550D}" destId="{21DC73A9-3418-400F-87AF-4A9C08DCA558}" srcOrd="3" destOrd="0" presId="urn:microsoft.com/office/officeart/2005/8/layout/orgChart1"/>
    <dgm:cxn modelId="{5AE8677A-9B8F-45BE-98EA-A4371480A960}" type="presParOf" srcId="{21DC73A9-3418-400F-87AF-4A9C08DCA558}" destId="{6AFC748E-ECB5-473D-B8A0-1A024C88CCFE}" srcOrd="0" destOrd="0" presId="urn:microsoft.com/office/officeart/2005/8/layout/orgChart1"/>
    <dgm:cxn modelId="{0E8E6832-3AAD-4192-B405-0FD1819989C3}" type="presParOf" srcId="{6AFC748E-ECB5-473D-B8A0-1A024C88CCFE}" destId="{196D9C96-73A9-448A-9790-38193CCA901E}" srcOrd="0" destOrd="0" presId="urn:microsoft.com/office/officeart/2005/8/layout/orgChart1"/>
    <dgm:cxn modelId="{865C8E2F-C43C-43D0-A95B-F57610CFFDA1}" type="presParOf" srcId="{6AFC748E-ECB5-473D-B8A0-1A024C88CCFE}" destId="{3DB5EFF2-6F31-4833-A9F1-9E33EBEA5342}" srcOrd="1" destOrd="0" presId="urn:microsoft.com/office/officeart/2005/8/layout/orgChart1"/>
    <dgm:cxn modelId="{0BFE186D-4879-43C4-ACEE-8B4640A22528}" type="presParOf" srcId="{21DC73A9-3418-400F-87AF-4A9C08DCA558}" destId="{1E9163D2-FA69-4D92-A6B2-ECBCF4789DED}" srcOrd="1" destOrd="0" presId="urn:microsoft.com/office/officeart/2005/8/layout/orgChart1"/>
    <dgm:cxn modelId="{4B00A5EE-F51B-4E32-8306-66E1F5453B80}" type="presParOf" srcId="{21DC73A9-3418-400F-87AF-4A9C08DCA558}" destId="{87EA3CA5-DE2F-49DE-BCB6-A0618631E3D9}" srcOrd="2" destOrd="0" presId="urn:microsoft.com/office/officeart/2005/8/layout/orgChart1"/>
    <dgm:cxn modelId="{6A6B5880-01C0-4483-8F0D-53246B80DCE8}" type="presParOf" srcId="{306F080E-22F8-4F16-9DC5-74051C34550D}" destId="{040A6B28-3CD8-4098-99D8-20D91EA45886}" srcOrd="4" destOrd="0" presId="urn:microsoft.com/office/officeart/2005/8/layout/orgChart1"/>
    <dgm:cxn modelId="{533D8120-677B-4364-99E1-3B431F00506F}" type="presParOf" srcId="{306F080E-22F8-4F16-9DC5-74051C34550D}" destId="{B36D7B12-5F51-4018-BCB9-6AC9ED21F380}" srcOrd="5" destOrd="0" presId="urn:microsoft.com/office/officeart/2005/8/layout/orgChart1"/>
    <dgm:cxn modelId="{DECFD30D-2678-40DC-99C4-08FA5A599940}" type="presParOf" srcId="{B36D7B12-5F51-4018-BCB9-6AC9ED21F380}" destId="{A07F5C9D-BE2A-4661-ABFA-EA1B9BCC7D49}" srcOrd="0" destOrd="0" presId="urn:microsoft.com/office/officeart/2005/8/layout/orgChart1"/>
    <dgm:cxn modelId="{E4E8CE7E-3AD7-498C-B473-5D1136AFB9FA}" type="presParOf" srcId="{A07F5C9D-BE2A-4661-ABFA-EA1B9BCC7D49}" destId="{2A058832-F18B-40EB-9BC2-D6CD8915CB86}" srcOrd="0" destOrd="0" presId="urn:microsoft.com/office/officeart/2005/8/layout/orgChart1"/>
    <dgm:cxn modelId="{429BAB88-87A6-4B6C-9D9F-932742493E15}" type="presParOf" srcId="{A07F5C9D-BE2A-4661-ABFA-EA1B9BCC7D49}" destId="{3BDEDABC-0079-4F62-8E75-78AE0DF3C39C}" srcOrd="1" destOrd="0" presId="urn:microsoft.com/office/officeart/2005/8/layout/orgChart1"/>
    <dgm:cxn modelId="{ACB0020B-0D25-42D3-A66B-B7CD001B421A}" type="presParOf" srcId="{B36D7B12-5F51-4018-BCB9-6AC9ED21F380}" destId="{DCB6B132-A110-4A33-9D5D-C137C18EE250}" srcOrd="1" destOrd="0" presId="urn:microsoft.com/office/officeart/2005/8/layout/orgChart1"/>
    <dgm:cxn modelId="{7F7C89EA-CAE9-4F01-BBD4-A73E2E9E72AA}" type="presParOf" srcId="{B36D7B12-5F51-4018-BCB9-6AC9ED21F380}" destId="{70441FA1-F70E-4916-9EAE-7C40DADC123C}" srcOrd="2" destOrd="0" presId="urn:microsoft.com/office/officeart/2005/8/layout/orgChart1"/>
    <dgm:cxn modelId="{ADE01DDB-9BD6-4CEB-B53B-DD64C739EE71}" type="presParOf" srcId="{306F080E-22F8-4F16-9DC5-74051C34550D}" destId="{2A7412C4-17EB-4CA7-95D0-C28EC173DD7F}" srcOrd="6" destOrd="0" presId="urn:microsoft.com/office/officeart/2005/8/layout/orgChart1"/>
    <dgm:cxn modelId="{31373B97-608A-47CE-AEE6-7E3F3A1A8CFF}" type="presParOf" srcId="{306F080E-22F8-4F16-9DC5-74051C34550D}" destId="{23B648CF-2371-4824-9581-6647BB8DFAFA}" srcOrd="7" destOrd="0" presId="urn:microsoft.com/office/officeart/2005/8/layout/orgChart1"/>
    <dgm:cxn modelId="{C7928E30-C0BB-4D2D-87C3-72E4AAF5D994}" type="presParOf" srcId="{23B648CF-2371-4824-9581-6647BB8DFAFA}" destId="{E6924C1B-3CA0-4816-978B-4A1E1D568D40}" srcOrd="0" destOrd="0" presId="urn:microsoft.com/office/officeart/2005/8/layout/orgChart1"/>
    <dgm:cxn modelId="{08011F33-DEB5-4A41-B9CE-B81D85157691}" type="presParOf" srcId="{E6924C1B-3CA0-4816-978B-4A1E1D568D40}" destId="{022326E4-CF37-43A9-868B-054E861D9454}" srcOrd="0" destOrd="0" presId="urn:microsoft.com/office/officeart/2005/8/layout/orgChart1"/>
    <dgm:cxn modelId="{4DA653F0-7985-4020-A142-CAD2ECACAAA0}" type="presParOf" srcId="{E6924C1B-3CA0-4816-978B-4A1E1D568D40}" destId="{79401198-7B67-4F7E-98E2-F3F9EFADBFBA}" srcOrd="1" destOrd="0" presId="urn:microsoft.com/office/officeart/2005/8/layout/orgChart1"/>
    <dgm:cxn modelId="{AC0ACE21-63D2-495E-8084-6926358D01D8}" type="presParOf" srcId="{23B648CF-2371-4824-9581-6647BB8DFAFA}" destId="{1393477B-7F09-4E0C-81F6-2024449757F3}" srcOrd="1" destOrd="0" presId="urn:microsoft.com/office/officeart/2005/8/layout/orgChart1"/>
    <dgm:cxn modelId="{C2F2C850-8D4F-4576-80C1-6BDFE7830AB7}" type="presParOf" srcId="{23B648CF-2371-4824-9581-6647BB8DFAFA}" destId="{2C0FDC34-11D9-4CFF-9FFD-E36CEFC8AFF4}" srcOrd="2" destOrd="0" presId="urn:microsoft.com/office/officeart/2005/8/layout/orgChart1"/>
    <dgm:cxn modelId="{04E09085-6F3C-4723-B83D-EC0569A94518}" type="presParOf" srcId="{306F080E-22F8-4F16-9DC5-74051C34550D}" destId="{11E32F52-95FC-452C-8EEC-A15793A56AEA}" srcOrd="8" destOrd="0" presId="urn:microsoft.com/office/officeart/2005/8/layout/orgChart1"/>
    <dgm:cxn modelId="{AA7E2CFC-6F8D-445A-8E02-2FF35B87148F}" type="presParOf" srcId="{306F080E-22F8-4F16-9DC5-74051C34550D}" destId="{EB12D099-664B-4E62-8249-0B7DEF09D5DD}" srcOrd="9" destOrd="0" presId="urn:microsoft.com/office/officeart/2005/8/layout/orgChart1"/>
    <dgm:cxn modelId="{3ED5651A-20F7-4386-970E-872CFAC18062}" type="presParOf" srcId="{EB12D099-664B-4E62-8249-0B7DEF09D5DD}" destId="{4BA024D8-8F19-4192-9AE9-7556BDAFD456}" srcOrd="0" destOrd="0" presId="urn:microsoft.com/office/officeart/2005/8/layout/orgChart1"/>
    <dgm:cxn modelId="{C9CCBCAA-7F3E-470C-B434-C7917763B8AB}" type="presParOf" srcId="{4BA024D8-8F19-4192-9AE9-7556BDAFD456}" destId="{9E7CC8A9-9B55-4402-8F2D-AB631435C809}" srcOrd="0" destOrd="0" presId="urn:microsoft.com/office/officeart/2005/8/layout/orgChart1"/>
    <dgm:cxn modelId="{7E620B43-7FCC-4E2A-A233-712130B90473}" type="presParOf" srcId="{4BA024D8-8F19-4192-9AE9-7556BDAFD456}" destId="{9DA6C1CD-8105-4616-BAA2-B4B008D13CC2}" srcOrd="1" destOrd="0" presId="urn:microsoft.com/office/officeart/2005/8/layout/orgChart1"/>
    <dgm:cxn modelId="{0845CD49-9F34-4D27-8585-16602BF43B46}" type="presParOf" srcId="{EB12D099-664B-4E62-8249-0B7DEF09D5DD}" destId="{DA25514E-B05C-43B4-AEFE-B3E54040E20D}" srcOrd="1" destOrd="0" presId="urn:microsoft.com/office/officeart/2005/8/layout/orgChart1"/>
    <dgm:cxn modelId="{80078E10-9B93-438B-A0B1-8CD5CCAE5474}" type="presParOf" srcId="{EB12D099-664B-4E62-8249-0B7DEF09D5DD}" destId="{EA1D3708-562A-4A9C-9AD0-52BE2ABC482F}" srcOrd="2" destOrd="0" presId="urn:microsoft.com/office/officeart/2005/8/layout/orgChart1"/>
    <dgm:cxn modelId="{F5B2BB3D-5769-48F9-A540-31F3B91EC5D1}" type="presParOf" srcId="{3B081113-38D2-4138-BC23-37957A25F43E}" destId="{91D6E1AF-5412-4858-A00F-5FA16DAE1CAB}" srcOrd="2" destOrd="0" presId="urn:microsoft.com/office/officeart/2005/8/layout/orgChart1"/>
    <dgm:cxn modelId="{4609D51D-2167-433A-8A73-B45DC7FC0E04}" type="presParOf" srcId="{91D6E1AF-5412-4858-A00F-5FA16DAE1CAB}" destId="{F069D66B-777C-445D-B24D-A8ACC6EB7BAE}" srcOrd="0" destOrd="0" presId="urn:microsoft.com/office/officeart/2005/8/layout/orgChart1"/>
    <dgm:cxn modelId="{3CC49CA5-DF6D-4224-AB4B-B33E29D5CACC}" type="presParOf" srcId="{91D6E1AF-5412-4858-A00F-5FA16DAE1CAB}" destId="{82356AAF-85EB-4B90-8397-760966C30F95}" srcOrd="1" destOrd="0" presId="urn:microsoft.com/office/officeart/2005/8/layout/orgChart1"/>
    <dgm:cxn modelId="{19004992-0045-4BBC-9D4E-51A4F9BBBCBE}" type="presParOf" srcId="{82356AAF-85EB-4B90-8397-760966C30F95}" destId="{69CB31A5-33F7-4E62-AEE4-9AEFB4BCC6C5}" srcOrd="0" destOrd="0" presId="urn:microsoft.com/office/officeart/2005/8/layout/orgChart1"/>
    <dgm:cxn modelId="{C29D3D2E-6E4A-49F8-8409-65DCC2B00D70}" type="presParOf" srcId="{69CB31A5-33F7-4E62-AEE4-9AEFB4BCC6C5}" destId="{96C7B340-B27F-440C-9C54-89A314B27615}" srcOrd="0" destOrd="0" presId="urn:microsoft.com/office/officeart/2005/8/layout/orgChart1"/>
    <dgm:cxn modelId="{CB5358B3-8B57-4AA1-8966-1F7237CF9942}" type="presParOf" srcId="{69CB31A5-33F7-4E62-AEE4-9AEFB4BCC6C5}" destId="{0C139AF5-C969-4C18-8E5B-C6CC5B9406D5}" srcOrd="1" destOrd="0" presId="urn:microsoft.com/office/officeart/2005/8/layout/orgChart1"/>
    <dgm:cxn modelId="{F85B4D1E-07DF-488C-8CF8-0BE8E1B832F6}" type="presParOf" srcId="{82356AAF-85EB-4B90-8397-760966C30F95}" destId="{5701D84C-42F1-44CB-A84F-55C4B86D7438}" srcOrd="1" destOrd="0" presId="urn:microsoft.com/office/officeart/2005/8/layout/orgChart1"/>
    <dgm:cxn modelId="{6CD06F9D-64E2-4208-9442-C48CA69684DE}" type="presParOf" srcId="{82356AAF-85EB-4B90-8397-760966C30F95}" destId="{59F4A192-CF04-48DD-89A2-AC76D1057A95}" srcOrd="2" destOrd="0" presId="urn:microsoft.com/office/officeart/2005/8/layout/orgChart1"/>
    <dgm:cxn modelId="{981D08A5-30B5-4006-A371-A9ACC818E9A7}" type="presParOf" srcId="{91D6E1AF-5412-4858-A00F-5FA16DAE1CAB}" destId="{92CCD3EF-2B35-4DF6-A698-1179C6A8F9E7}" srcOrd="2" destOrd="0" presId="urn:microsoft.com/office/officeart/2005/8/layout/orgChart1"/>
    <dgm:cxn modelId="{CDF8A5C1-C545-4747-896A-6D7E14E356D9}" type="presParOf" srcId="{91D6E1AF-5412-4858-A00F-5FA16DAE1CAB}" destId="{62094E19-9727-4CA1-98EB-421EEA5FBB0D}" srcOrd="3" destOrd="0" presId="urn:microsoft.com/office/officeart/2005/8/layout/orgChart1"/>
    <dgm:cxn modelId="{EE073EE0-CFEA-4E39-B98E-D39649414924}" type="presParOf" srcId="{62094E19-9727-4CA1-98EB-421EEA5FBB0D}" destId="{9C2392CC-A947-4D34-B81D-CD65DC9E31D5}" srcOrd="0" destOrd="0" presId="urn:microsoft.com/office/officeart/2005/8/layout/orgChart1"/>
    <dgm:cxn modelId="{8C9EAEEE-71A7-4A34-975D-27CDA11884BA}" type="presParOf" srcId="{9C2392CC-A947-4D34-B81D-CD65DC9E31D5}" destId="{ECB958E0-EE79-4658-9BA1-06D6828035F5}" srcOrd="0" destOrd="0" presId="urn:microsoft.com/office/officeart/2005/8/layout/orgChart1"/>
    <dgm:cxn modelId="{F627EEFD-FAAA-4465-84B0-F7669332BE92}" type="presParOf" srcId="{9C2392CC-A947-4D34-B81D-CD65DC9E31D5}" destId="{11655035-1448-4D9E-A61E-3EC7D526E8F6}" srcOrd="1" destOrd="0" presId="urn:microsoft.com/office/officeart/2005/8/layout/orgChart1"/>
    <dgm:cxn modelId="{18D1F274-4F0F-4F19-ABDC-7307CA3962C7}" type="presParOf" srcId="{62094E19-9727-4CA1-98EB-421EEA5FBB0D}" destId="{21189CBE-509A-45E0-BC3D-943C6B9974A2}" srcOrd="1" destOrd="0" presId="urn:microsoft.com/office/officeart/2005/8/layout/orgChart1"/>
    <dgm:cxn modelId="{FFC08E64-D771-4C73-A3A5-DD2D5DB8AE94}" type="presParOf" srcId="{62094E19-9727-4CA1-98EB-421EEA5FBB0D}" destId="{29BE0AB9-BAA3-47F6-AC99-FB0CB135F667}" srcOrd="2" destOrd="0" presId="urn:microsoft.com/office/officeart/2005/8/layout/orgChart1"/>
    <dgm:cxn modelId="{F30E49C2-E816-4E43-AE5B-ABCA98EC7D26}" type="presParOf" srcId="{91D6E1AF-5412-4858-A00F-5FA16DAE1CAB}" destId="{391893F5-3F03-46B2-992F-1424C6A374AD}" srcOrd="4" destOrd="0" presId="urn:microsoft.com/office/officeart/2005/8/layout/orgChart1"/>
    <dgm:cxn modelId="{BD5EC3E7-B765-4C2E-A446-CBC329F6F598}" type="presParOf" srcId="{91D6E1AF-5412-4858-A00F-5FA16DAE1CAB}" destId="{D2482F7E-3348-43D7-931F-46AE16696763}" srcOrd="5" destOrd="0" presId="urn:microsoft.com/office/officeart/2005/8/layout/orgChart1"/>
    <dgm:cxn modelId="{6D97C4B2-6A6A-4637-9452-20B836003B1C}" type="presParOf" srcId="{D2482F7E-3348-43D7-931F-46AE16696763}" destId="{A5F91C02-200E-4122-BBF1-74FC279EC4A8}" srcOrd="0" destOrd="0" presId="urn:microsoft.com/office/officeart/2005/8/layout/orgChart1"/>
    <dgm:cxn modelId="{0F15BF23-7E4E-4F6A-8E93-28EF10EDA4A6}" type="presParOf" srcId="{A5F91C02-200E-4122-BBF1-74FC279EC4A8}" destId="{02596F09-2E39-43C1-A5AF-743F44964C5F}" srcOrd="0" destOrd="0" presId="urn:microsoft.com/office/officeart/2005/8/layout/orgChart1"/>
    <dgm:cxn modelId="{5EE32FE9-B008-44BB-958C-1462D7CC2856}" type="presParOf" srcId="{A5F91C02-200E-4122-BBF1-74FC279EC4A8}" destId="{659F12A9-8C33-4346-8DB9-FC57A35E279D}" srcOrd="1" destOrd="0" presId="urn:microsoft.com/office/officeart/2005/8/layout/orgChart1"/>
    <dgm:cxn modelId="{EEED42EF-441D-4ABF-9031-0D447A10B993}" type="presParOf" srcId="{D2482F7E-3348-43D7-931F-46AE16696763}" destId="{247C74E6-8D5F-4981-8E90-E1F347CE7B19}" srcOrd="1" destOrd="0" presId="urn:microsoft.com/office/officeart/2005/8/layout/orgChart1"/>
    <dgm:cxn modelId="{19F96F36-6592-4602-A1A1-29AFE5E0BA84}" type="presParOf" srcId="{D2482F7E-3348-43D7-931F-46AE16696763}" destId="{2EB8EAE2-B810-431F-92C7-66B7D1C99BA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893F5-3F03-46B2-992F-1424C6A374AD}">
      <dsp:nvSpPr>
        <dsp:cNvPr id="0" name=""/>
        <dsp:cNvSpPr/>
      </dsp:nvSpPr>
      <dsp:spPr>
        <a:xfrm>
          <a:off x="3446279" y="1075065"/>
          <a:ext cx="725136" cy="1802730"/>
        </a:xfrm>
        <a:custGeom>
          <a:avLst/>
          <a:gdLst/>
          <a:ahLst/>
          <a:cxnLst/>
          <a:rect l="0" t="0" r="0" b="0"/>
          <a:pathLst>
            <a:path>
              <a:moveTo>
                <a:pt x="725136" y="0"/>
              </a:moveTo>
              <a:lnTo>
                <a:pt x="725136" y="1802730"/>
              </a:lnTo>
              <a:lnTo>
                <a:pt x="0" y="18027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CCD3EF-2B35-4DF6-A698-1179C6A8F9E7}">
      <dsp:nvSpPr>
        <dsp:cNvPr id="0" name=""/>
        <dsp:cNvSpPr/>
      </dsp:nvSpPr>
      <dsp:spPr>
        <a:xfrm>
          <a:off x="4171415" y="1075065"/>
          <a:ext cx="869142" cy="1154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659"/>
              </a:lnTo>
              <a:lnTo>
                <a:pt x="869142" y="1154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9D66B-777C-445D-B24D-A8ACC6EB7BAE}">
      <dsp:nvSpPr>
        <dsp:cNvPr id="0" name=""/>
        <dsp:cNvSpPr/>
      </dsp:nvSpPr>
      <dsp:spPr>
        <a:xfrm>
          <a:off x="3446279" y="1075065"/>
          <a:ext cx="725136" cy="650601"/>
        </a:xfrm>
        <a:custGeom>
          <a:avLst/>
          <a:gdLst/>
          <a:ahLst/>
          <a:cxnLst/>
          <a:rect l="0" t="0" r="0" b="0"/>
          <a:pathLst>
            <a:path>
              <a:moveTo>
                <a:pt x="725136" y="0"/>
              </a:moveTo>
              <a:lnTo>
                <a:pt x="725136" y="650601"/>
              </a:lnTo>
              <a:lnTo>
                <a:pt x="0" y="6506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E32F52-95FC-452C-8EEC-A15793A56AEA}">
      <dsp:nvSpPr>
        <dsp:cNvPr id="0" name=""/>
        <dsp:cNvSpPr/>
      </dsp:nvSpPr>
      <dsp:spPr>
        <a:xfrm>
          <a:off x="4171415" y="1075065"/>
          <a:ext cx="3465772" cy="2754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4567"/>
              </a:lnTo>
              <a:lnTo>
                <a:pt x="3465772" y="2604567"/>
              </a:lnTo>
              <a:lnTo>
                <a:pt x="3465772" y="2754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412C4-17EB-4CA7-95D0-C28EC173DD7F}">
      <dsp:nvSpPr>
        <dsp:cNvPr id="0" name=""/>
        <dsp:cNvSpPr/>
      </dsp:nvSpPr>
      <dsp:spPr>
        <a:xfrm>
          <a:off x="4171415" y="1075065"/>
          <a:ext cx="1735410" cy="2754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4567"/>
              </a:lnTo>
              <a:lnTo>
                <a:pt x="1735410" y="2604567"/>
              </a:lnTo>
              <a:lnTo>
                <a:pt x="1735410" y="2754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0A6B28-3CD8-4098-99D8-20D91EA45886}">
      <dsp:nvSpPr>
        <dsp:cNvPr id="0" name=""/>
        <dsp:cNvSpPr/>
      </dsp:nvSpPr>
      <dsp:spPr>
        <a:xfrm>
          <a:off x="4125695" y="1075065"/>
          <a:ext cx="91440" cy="27547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4567"/>
              </a:lnTo>
              <a:lnTo>
                <a:pt x="50768" y="2604567"/>
              </a:lnTo>
              <a:lnTo>
                <a:pt x="50768" y="2754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4ABB8-3996-4060-B644-18BB7CE9AFC8}">
      <dsp:nvSpPr>
        <dsp:cNvPr id="0" name=""/>
        <dsp:cNvSpPr/>
      </dsp:nvSpPr>
      <dsp:spPr>
        <a:xfrm>
          <a:off x="2446101" y="1075065"/>
          <a:ext cx="1725314" cy="2754722"/>
        </a:xfrm>
        <a:custGeom>
          <a:avLst/>
          <a:gdLst/>
          <a:ahLst/>
          <a:cxnLst/>
          <a:rect l="0" t="0" r="0" b="0"/>
          <a:pathLst>
            <a:path>
              <a:moveTo>
                <a:pt x="1725314" y="0"/>
              </a:moveTo>
              <a:lnTo>
                <a:pt x="1725314" y="2604567"/>
              </a:lnTo>
              <a:lnTo>
                <a:pt x="0" y="2604567"/>
              </a:lnTo>
              <a:lnTo>
                <a:pt x="0" y="2754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691C0-A14C-4119-953F-3256EE8CDBA9}">
      <dsp:nvSpPr>
        <dsp:cNvPr id="0" name=""/>
        <dsp:cNvSpPr/>
      </dsp:nvSpPr>
      <dsp:spPr>
        <a:xfrm>
          <a:off x="715739" y="1075065"/>
          <a:ext cx="3455676" cy="2754722"/>
        </a:xfrm>
        <a:custGeom>
          <a:avLst/>
          <a:gdLst/>
          <a:ahLst/>
          <a:cxnLst/>
          <a:rect l="0" t="0" r="0" b="0"/>
          <a:pathLst>
            <a:path>
              <a:moveTo>
                <a:pt x="3455676" y="0"/>
              </a:moveTo>
              <a:lnTo>
                <a:pt x="3455676" y="2604567"/>
              </a:lnTo>
              <a:lnTo>
                <a:pt x="0" y="2604567"/>
              </a:lnTo>
              <a:lnTo>
                <a:pt x="0" y="27547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DCEB6-2D10-4ADE-AFC4-B497A17F4229}">
      <dsp:nvSpPr>
        <dsp:cNvPr id="0" name=""/>
        <dsp:cNvSpPr/>
      </dsp:nvSpPr>
      <dsp:spPr>
        <a:xfrm>
          <a:off x="3456390" y="360039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MB </a:t>
          </a:r>
          <a:r>
            <a:rPr lang="cs-CZ" sz="2400" kern="1200" dirty="0" err="1" smtClean="0"/>
            <a:t>kovo</a:t>
          </a:r>
          <a:endParaRPr lang="cs-CZ" sz="2400" kern="1200" dirty="0"/>
        </a:p>
      </dsp:txBody>
      <dsp:txXfrm>
        <a:off x="3456390" y="360039"/>
        <a:ext cx="1430051" cy="715025"/>
      </dsp:txXfrm>
    </dsp:sp>
    <dsp:sp modelId="{F873AF0A-8653-4BD3-B3F6-2CB8E78386BC}">
      <dsp:nvSpPr>
        <dsp:cNvPr id="0" name=""/>
        <dsp:cNvSpPr/>
      </dsp:nvSpPr>
      <dsp:spPr>
        <a:xfrm>
          <a:off x="713" y="3829787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Vrata</a:t>
          </a:r>
          <a:endParaRPr lang="cs-CZ" sz="2800" kern="1200" dirty="0"/>
        </a:p>
      </dsp:txBody>
      <dsp:txXfrm>
        <a:off x="713" y="3829787"/>
        <a:ext cx="1430051" cy="715025"/>
      </dsp:txXfrm>
    </dsp:sp>
    <dsp:sp modelId="{196D9C96-73A9-448A-9790-38193CCA901E}">
      <dsp:nvSpPr>
        <dsp:cNvPr id="0" name=""/>
        <dsp:cNvSpPr/>
      </dsp:nvSpPr>
      <dsp:spPr>
        <a:xfrm>
          <a:off x="1731076" y="3829787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Žebříky</a:t>
          </a:r>
          <a:endParaRPr lang="cs-CZ" sz="1600" kern="1200" dirty="0"/>
        </a:p>
      </dsp:txBody>
      <dsp:txXfrm>
        <a:off x="1731076" y="3829787"/>
        <a:ext cx="1430051" cy="715025"/>
      </dsp:txXfrm>
    </dsp:sp>
    <dsp:sp modelId="{2A058832-F18B-40EB-9BC2-D6CD8915CB86}">
      <dsp:nvSpPr>
        <dsp:cNvPr id="0" name=""/>
        <dsp:cNvSpPr/>
      </dsp:nvSpPr>
      <dsp:spPr>
        <a:xfrm>
          <a:off x="3461438" y="3829787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Plechové garáže</a:t>
          </a:r>
          <a:endParaRPr lang="cs-CZ" sz="2000" kern="1200" dirty="0"/>
        </a:p>
      </dsp:txBody>
      <dsp:txXfrm>
        <a:off x="3461438" y="3829787"/>
        <a:ext cx="1430051" cy="715025"/>
      </dsp:txXfrm>
    </dsp:sp>
    <dsp:sp modelId="{022326E4-CF37-43A9-868B-054E861D9454}">
      <dsp:nvSpPr>
        <dsp:cNvPr id="0" name=""/>
        <dsp:cNvSpPr/>
      </dsp:nvSpPr>
      <dsp:spPr>
        <a:xfrm>
          <a:off x="5191800" y="3829787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Kontejnery</a:t>
          </a:r>
          <a:endParaRPr lang="cs-CZ" sz="2000" kern="1200" dirty="0"/>
        </a:p>
      </dsp:txBody>
      <dsp:txXfrm>
        <a:off x="5191800" y="3829787"/>
        <a:ext cx="1430051" cy="715025"/>
      </dsp:txXfrm>
    </dsp:sp>
    <dsp:sp modelId="{9E7CC8A9-9B55-4402-8F2D-AB631435C809}">
      <dsp:nvSpPr>
        <dsp:cNvPr id="0" name=""/>
        <dsp:cNvSpPr/>
      </dsp:nvSpPr>
      <dsp:spPr>
        <a:xfrm>
          <a:off x="6922162" y="3829787"/>
          <a:ext cx="1430051" cy="7150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Workout</a:t>
          </a:r>
          <a:r>
            <a:rPr lang="cs-CZ" sz="2400" kern="1200" dirty="0" smtClean="0"/>
            <a:t> hřiště</a:t>
          </a:r>
          <a:endParaRPr lang="cs-CZ" sz="2400" kern="1200" dirty="0"/>
        </a:p>
      </dsp:txBody>
      <dsp:txXfrm>
        <a:off x="6922162" y="3829787"/>
        <a:ext cx="1430051" cy="715025"/>
      </dsp:txXfrm>
    </dsp:sp>
    <dsp:sp modelId="{96C7B340-B27F-440C-9C54-89A314B27615}">
      <dsp:nvSpPr>
        <dsp:cNvPr id="0" name=""/>
        <dsp:cNvSpPr/>
      </dsp:nvSpPr>
      <dsp:spPr>
        <a:xfrm>
          <a:off x="2016228" y="1368154"/>
          <a:ext cx="1430051" cy="715025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ysClr val="windowText" lastClr="000000"/>
              </a:solidFill>
            </a:rPr>
            <a:t>Plzeň</a:t>
          </a:r>
          <a:endParaRPr lang="cs-CZ" sz="2800" kern="1200" dirty="0">
            <a:solidFill>
              <a:sysClr val="windowText" lastClr="000000"/>
            </a:solidFill>
          </a:endParaRPr>
        </a:p>
      </dsp:txBody>
      <dsp:txXfrm>
        <a:off x="2225654" y="1472867"/>
        <a:ext cx="1011199" cy="505599"/>
      </dsp:txXfrm>
    </dsp:sp>
    <dsp:sp modelId="{ECB958E0-EE79-4658-9BA1-06D6828035F5}">
      <dsp:nvSpPr>
        <dsp:cNvPr id="0" name=""/>
        <dsp:cNvSpPr/>
      </dsp:nvSpPr>
      <dsp:spPr>
        <a:xfrm>
          <a:off x="5040558" y="1872211"/>
          <a:ext cx="1430051" cy="715025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>
              <a:solidFill>
                <a:sysClr val="windowText" lastClr="000000"/>
              </a:solidFill>
            </a:rPr>
            <a:t>Dva společníci</a:t>
          </a:r>
          <a:endParaRPr lang="cs-CZ" sz="1800" kern="1200" dirty="0">
            <a:solidFill>
              <a:sysClr val="windowText" lastClr="000000"/>
            </a:solidFill>
          </a:endParaRPr>
        </a:p>
      </dsp:txBody>
      <dsp:txXfrm>
        <a:off x="5249984" y="1976924"/>
        <a:ext cx="1011199" cy="505599"/>
      </dsp:txXfrm>
    </dsp:sp>
    <dsp:sp modelId="{02596F09-2E39-43C1-A5AF-743F44964C5F}">
      <dsp:nvSpPr>
        <dsp:cNvPr id="0" name=""/>
        <dsp:cNvSpPr/>
      </dsp:nvSpPr>
      <dsp:spPr>
        <a:xfrm>
          <a:off x="2016228" y="2520282"/>
          <a:ext cx="1430051" cy="715025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n>
                <a:noFill/>
              </a:ln>
              <a:solidFill>
                <a:sysClr val="windowText" lastClr="000000"/>
              </a:solidFill>
            </a:rPr>
            <a:t>Zakázková kovovýroba</a:t>
          </a:r>
          <a:endParaRPr lang="cs-CZ" sz="1600" kern="1200" dirty="0">
            <a:ln>
              <a:noFill/>
            </a:ln>
            <a:solidFill>
              <a:sysClr val="windowText" lastClr="000000"/>
            </a:solidFill>
          </a:endParaRPr>
        </a:p>
      </dsp:txBody>
      <dsp:txXfrm>
        <a:off x="2225654" y="2624995"/>
        <a:ext cx="1011199" cy="505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20270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14194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36109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188803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37819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20093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3711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28547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67200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4346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04241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3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494AC-6AB0-4945-93C8-3F74E968D1E4}" type="datetimeFigureOut">
              <a:rPr lang="cs-CZ" smtClean="0"/>
              <a:t>8. 6. 2020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CADF-CDC0-4601-A67A-18C7879085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52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Analýza vybraného 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pracoviště</a:t>
            </a:r>
            <a:b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ve strojírenské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firmě se </a:t>
            </a: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zaměřením</a:t>
            </a:r>
            <a:b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 ergonomii </a:t>
            </a:r>
            <a:r>
              <a:rPr 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a fyzikální faktory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83776" y="476672"/>
            <a:ext cx="6400800" cy="17526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cs-CZ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ysoká škola technická a ekonomická v Českých Budějovicích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04664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908497" y="4797152"/>
            <a:ext cx="7452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Autor práce: Martin Michek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práce: Ing. Monika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Karková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endParaRPr lang="cs-CZ" dirty="0"/>
          </a:p>
          <a:p>
            <a:pPr algn="ctr"/>
            <a:r>
              <a:rPr lang="cs-CZ" sz="2400" b="1" dirty="0" smtClean="0"/>
              <a:t>2020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58374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Investice do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vzduchotechniky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výroba převozných vozíků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skladovacích systémů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Nauka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pracovních polohách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Návrh nového rozmístění pracovišť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Přidání patrového regálu na nářadí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71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4400" y="706686"/>
            <a:ext cx="3682752" cy="99412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Navrhované rozmístění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3" r="21890"/>
          <a:stretch/>
        </p:blipFill>
        <p:spPr bwMode="auto">
          <a:xfrm>
            <a:off x="323528" y="1772816"/>
            <a:ext cx="4499992" cy="40324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Obrázek 4" descr="PUDORY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20" t="14320" r="15402" b="2892"/>
          <a:stretch>
            <a:fillRect/>
          </a:stretch>
        </p:blipFill>
        <p:spPr bwMode="auto">
          <a:xfrm>
            <a:off x="4734419" y="2276872"/>
            <a:ext cx="4176464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609600" y="620688"/>
            <a:ext cx="4114800" cy="1201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Aktuální rozmístění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847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Metodika pro pracovní postup </a:t>
            </a:r>
            <a:b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 ohledem na ergonomii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Rozvržení pracovního postupu dle energetické náročnosti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Sestavení jednotlivých úkonů na začátku směny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Fyzicky náročné úkoly provádět jako první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Investovat čas do úklidu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Chytře rozvrhnout práci s administrací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24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7050" indent="-5270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Dostatečné návrhy opatření</a:t>
            </a:r>
          </a:p>
          <a:p>
            <a:pPr marL="527050" indent="-5270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 splněn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17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809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Prostor pro otázky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80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6693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Praxe v zkoumaném podniku</a:t>
            </a:r>
          </a:p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Znalost prostředí</a:t>
            </a:r>
          </a:p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Prohloubení znalostí v oblasti procesu</a:t>
            </a:r>
          </a:p>
          <a:p>
            <a:pPr marL="538163" indent="-53816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Zájem o práci v tomto oboru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78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bakalářské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Cílem bakalářské práce je analýza pracovního stanoviště ve výrobě strojírenské firmy, se zaměřením na ergonomii a fyzikální faktory. V teoretické části se uvedou základní poznatky v oblasti ergonomie a fyzikálních faktorů. V aplikační části se popíše aktuální stav a načrtnou se možnosti zlepšení. Výstupem práce bude metodika postupu výrobního procesu s ohledem na ergonomii pracoviště.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396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Analýza vlivů jednotlivých stanovišť výroby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pracovníka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lnSpc>
                <a:spcPct val="150000"/>
              </a:lnSpc>
              <a:buFont typeface="+mj-lt"/>
              <a:buAutoNum type="arabicPeriod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Metodika pro pracovní postup s ohledem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ergonomii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714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 indent="-538163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časového snímku pracovního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týdne</a:t>
            </a:r>
          </a:p>
          <a:p>
            <a:pPr marL="538163" indent="-538163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Metody sběru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dat v podobě osobních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pozorování a použití přístrojů</a:t>
            </a:r>
          </a:p>
          <a:p>
            <a:pPr marL="538163" indent="-538163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606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Zkoumaná firma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88131349"/>
              </p:ext>
            </p:extLst>
          </p:nvPr>
        </p:nvGraphicFramePr>
        <p:xfrm>
          <a:off x="395536" y="1124744"/>
          <a:ext cx="835292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 descr="C:\Users\Martin\Downloads\13419036_1612695132354940_9183907766281815313_n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768"/>
            <a:ext cx="8424936" cy="50029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3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Výsledky výzkumu – časový snímek týdne</a:t>
            </a:r>
            <a:endParaRPr lang="cs-CZ" sz="3600" dirty="0"/>
          </a:p>
        </p:txBody>
      </p:sp>
      <p:pic>
        <p:nvPicPr>
          <p:cNvPr id="5" name="Obrázek 4"/>
          <p:cNvPicPr/>
          <p:nvPr/>
        </p:nvPicPr>
        <p:blipFill rotWithShape="1">
          <a:blip r:embed="rId2"/>
          <a:srcRect l="20898" t="19601" r="5769" b="11569"/>
          <a:stretch/>
        </p:blipFill>
        <p:spPr bwMode="auto">
          <a:xfrm>
            <a:off x="611560" y="1340768"/>
            <a:ext cx="7992888" cy="48245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Obdélník 5"/>
          <p:cNvSpPr/>
          <p:nvPr/>
        </p:nvSpPr>
        <p:spPr>
          <a:xfrm>
            <a:off x="7164288" y="3500768"/>
            <a:ext cx="792088" cy="1260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200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Výsledky výzkumu – pozorování a měření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1813" indent="-5318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Nevhodná organizace skladu</a:t>
            </a:r>
          </a:p>
          <a:p>
            <a:pPr marL="531813" indent="-5318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Absence vzduchotechniky</a:t>
            </a:r>
          </a:p>
          <a:p>
            <a:pPr marL="531813" indent="-5318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Nadměrná fyzická zátěž</a:t>
            </a:r>
          </a:p>
          <a:p>
            <a:pPr marL="531813" indent="-5318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Nedostatečné osvětlení</a:t>
            </a:r>
          </a:p>
          <a:p>
            <a:pPr marL="531813" indent="-53181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Nestálá teplota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217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výzkumu - dotazník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Nevhodné rozmístění nářadí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Nedostatečné proudění vzduchu – prašnost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Uspořádání pracovišť</a:t>
            </a:r>
          </a:p>
          <a:p>
            <a:pPr marL="527050" indent="-5270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Nevyhovující organizace skladu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321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14229</TotalTime>
  <Words>207</Words>
  <Application>Microsoft Office PowerPoint</Application>
  <PresentationFormat>Předvádění na obrazovce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Analýza vybraného pracoviště  ve strojírenské firmě se zaměřením  na ergonomii a fyzikální faktory</vt:lpstr>
      <vt:lpstr>Motivace a důvody k řešení daného problému</vt:lpstr>
      <vt:lpstr>Cíl bakalářské práce</vt:lpstr>
      <vt:lpstr>Výzkumný problém</vt:lpstr>
      <vt:lpstr>Použité metody</vt:lpstr>
      <vt:lpstr>Zkoumaná firma</vt:lpstr>
      <vt:lpstr>Výsledky výzkumu – časový snímek týdne</vt:lpstr>
      <vt:lpstr>Výsledky výzkumu – pozorování a měření</vt:lpstr>
      <vt:lpstr>Výsledky výzkumu - dotazník</vt:lpstr>
      <vt:lpstr>Návrhy opatření</vt:lpstr>
      <vt:lpstr>Navrhované rozmístění</vt:lpstr>
      <vt:lpstr>Metodika pro pracovní postup  s ohledem na ergonomii</vt:lpstr>
      <vt:lpstr>Shrnutí</vt:lpstr>
      <vt:lpstr>Prostor pro otázky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vybraného pracoviště ve strojírenské firmě se zaměřením na ergonomii a fyzikální faktory</dc:title>
  <dc:creator>Martin Michek</dc:creator>
  <cp:lastModifiedBy>Martin Michek</cp:lastModifiedBy>
  <cp:revision>21</cp:revision>
  <dcterms:created xsi:type="dcterms:W3CDTF">2020-05-07T16:39:45Z</dcterms:created>
  <dcterms:modified xsi:type="dcterms:W3CDTF">2020-06-08T12:12:37Z</dcterms:modified>
</cp:coreProperties>
</file>