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 varScale="1">
        <p:scale>
          <a:sx n="66" d="100"/>
          <a:sy n="66" d="100"/>
        </p:scale>
        <p:origin x="-127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06504-A1AD-4B45-99AA-7268CC7CB27B}" type="datetimeFigureOut">
              <a:rPr lang="cs-CZ" smtClean="0"/>
              <a:t>8.6.2020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BFE94B-286C-454F-8A6F-2BF786A8995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06504-A1AD-4B45-99AA-7268CC7CB27B}" type="datetimeFigureOut">
              <a:rPr lang="cs-CZ" smtClean="0"/>
              <a:t>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E94B-286C-454F-8A6F-2BF786A899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06504-A1AD-4B45-99AA-7268CC7CB27B}" type="datetimeFigureOut">
              <a:rPr lang="cs-CZ" smtClean="0"/>
              <a:t>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E94B-286C-454F-8A6F-2BF786A899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06504-A1AD-4B45-99AA-7268CC7CB27B}" type="datetimeFigureOut">
              <a:rPr lang="cs-CZ" smtClean="0"/>
              <a:t>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E94B-286C-454F-8A6F-2BF786A899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06504-A1AD-4B45-99AA-7268CC7CB27B}" type="datetimeFigureOut">
              <a:rPr lang="cs-CZ" smtClean="0"/>
              <a:t>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E94B-286C-454F-8A6F-2BF786A8995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06504-A1AD-4B45-99AA-7268CC7CB27B}" type="datetimeFigureOut">
              <a:rPr lang="cs-CZ" smtClean="0"/>
              <a:t>8.6.2020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E94B-286C-454F-8A6F-2BF786A8995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06504-A1AD-4B45-99AA-7268CC7CB27B}" type="datetimeFigureOut">
              <a:rPr lang="cs-CZ" smtClean="0"/>
              <a:t>8.6.2020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E94B-286C-454F-8A6F-2BF786A89951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06504-A1AD-4B45-99AA-7268CC7CB27B}" type="datetimeFigureOut">
              <a:rPr lang="cs-CZ" smtClean="0"/>
              <a:t>8.6.2020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E94B-286C-454F-8A6F-2BF786A899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06504-A1AD-4B45-99AA-7268CC7CB27B}" type="datetimeFigureOut">
              <a:rPr lang="cs-CZ" smtClean="0"/>
              <a:t>8.6.2020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E94B-286C-454F-8A6F-2BF786A899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06504-A1AD-4B45-99AA-7268CC7CB27B}" type="datetimeFigureOut">
              <a:rPr lang="cs-CZ" smtClean="0"/>
              <a:t>8.6.2020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E94B-286C-454F-8A6F-2BF786A899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06504-A1AD-4B45-99AA-7268CC7CB27B}" type="datetimeFigureOut">
              <a:rPr lang="cs-CZ" smtClean="0"/>
              <a:t>8.6.2020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E94B-286C-454F-8A6F-2BF786A899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BB06504-A1AD-4B45-99AA-7268CC7CB27B}" type="datetimeFigureOut">
              <a:rPr lang="cs-CZ" smtClean="0"/>
              <a:t>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8BFE94B-286C-454F-8A6F-2BF786A8995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916832"/>
            <a:ext cx="8424936" cy="2394992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Experimentální ověření  vlastností tepelného výměníku v malém </a:t>
            </a:r>
            <a:r>
              <a:rPr lang="cs-CZ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aerodyamickém</a:t>
            </a:r>
            <a:r>
              <a:rPr lang="cs-C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tunelu</a:t>
            </a:r>
            <a:endParaRPr lang="cs-CZ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72816" y="30005"/>
            <a:ext cx="7371184" cy="165618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 v Českých Budějovicích 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Ústav </a:t>
            </a:r>
            <a:r>
              <a:rPr lang="cs-CZ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technicko-technologický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 descr="Logo_v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72816" cy="1772816"/>
          </a:xfrm>
          <a:prstGeom prst="rect">
            <a:avLst/>
          </a:prstGeom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251520" y="4725144"/>
            <a:ext cx="8460432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bakalářské práce: Jakub Toth</a:t>
            </a:r>
          </a:p>
          <a:p>
            <a:pPr algn="l"/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 bakalářské práce: Ing. Jan Kolínský, Ph.D.</a:t>
            </a:r>
          </a:p>
          <a:p>
            <a:pPr algn="l"/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Oponent: Ing. Ján Majerník, PhD.</a:t>
            </a:r>
            <a:endParaRPr lang="cs-CZ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1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07504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Dosažené výsledky</a:t>
            </a:r>
            <a:endParaRPr lang="cs-CZ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388" y="1631042"/>
            <a:ext cx="5315223" cy="446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07504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Závěrečné shrnutí</a:t>
            </a:r>
            <a:endParaRPr lang="cs-CZ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potřebné teorie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Sestavení experimentální trati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tepelného výměníku a použitých měřidel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měření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Získání dat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Zpracování a vyhodnocení výsledků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Diskuze výsledků a návrhy opatření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79512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otázky oponenta</a:t>
            </a:r>
            <a:endParaRPr lang="cs-CZ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vaše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meranie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Ste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využili už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existujúci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aerodynamický tunel.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Ako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by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Ste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navrhol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tunel, resp.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aké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konštrukčné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riešenia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jeho tvaru by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Ste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volil,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ak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by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Ste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navrhoval tento tunel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od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začiatku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 </a:t>
            </a:r>
            <a:endParaRPr lang="cs-CZ" dirty="0" smtClean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Meracia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trať, teda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aerotunel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je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tvorený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viacerými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členmi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vzájomne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spojenými. Uvažovali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Ste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vo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Vašich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meraniach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i s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prípadnými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tlakovými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stratami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v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spojoch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Ako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by </a:t>
            </a:r>
            <a:r>
              <a:rPr lang="cs-CZ" dirty="0" err="1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Ste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im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dokázal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predísť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resp.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ich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znížiť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817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600200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58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612576" y="404664"/>
            <a:ext cx="9649072" cy="907504"/>
          </a:xfrm>
        </p:spPr>
        <p:txBody>
          <a:bodyPr/>
          <a:lstStyle/>
          <a:p>
            <a:r>
              <a:rPr lang="cs-CZ" sz="6000" dirty="0" smtClean="0"/>
              <a:t>	</a:t>
            </a:r>
            <a:r>
              <a:rPr lang="cs-C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Důvody k řešení daného problému</a:t>
            </a:r>
            <a:endParaRPr lang="cs-CZ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Osobní zájem o danou problematiku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Získání nových znalostí a zkušeností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Aktuálnost daného tématu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08720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  <a:endParaRPr lang="cs-CZ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Ověření vlastností malého tepelného výměníku jako doplňku kalibračního aerodynamického tunelu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tepelných výměníků, využitelné měřící metody, sdílení tepla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Sestavení experimentální trati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Stanovení výkonu výměníku tepla za různých podmínek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Zpracování a vyhodnocení získaných dat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0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79512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Teoretická část</a:t>
            </a:r>
            <a:endParaRPr lang="cs-CZ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Tepelné výměníky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Sdílení tepla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Využitelné měřící metody pro sdílení tepla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0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79512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Aplikační část</a:t>
            </a:r>
            <a:endParaRPr lang="cs-CZ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Sestavení  a popis experimentální trati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tepelného výměníku a měřidel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 měření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Experimentální data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Zpracování a vyhodnocení výsledků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3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Schéma aerodynamického tunelu s tepelným výměníkem</a:t>
            </a:r>
            <a:endParaRPr lang="cs-CZ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8352928" cy="420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6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514" y="116632"/>
            <a:ext cx="8496944" cy="1008112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Sestavení experimentální trati</a:t>
            </a:r>
            <a:endParaRPr lang="cs-CZ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3096344" cy="2160240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268760"/>
            <a:ext cx="2232248" cy="2520280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3096344" cy="2376264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886247"/>
            <a:ext cx="4680520" cy="2286370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82" y="1268760"/>
            <a:ext cx="275430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3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40768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Získaná data a zpracování</a:t>
            </a:r>
            <a:endParaRPr lang="cs-CZ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Průtoky vody a vzduchu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Teploty na vstupu a výstupu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Výpočet výkonů pro vodu a vzduch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Výpočet tepelné bilance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09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07504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Dosažené výsledky</a:t>
            </a:r>
            <a:endParaRPr lang="cs-CZ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5368"/>
            <a:ext cx="4536504" cy="3744416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81" y="1885368"/>
            <a:ext cx="417646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245</TotalTime>
  <Words>269</Words>
  <Application>Microsoft Office PowerPoint</Application>
  <PresentationFormat>Předvádění na obrazovce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Exekutivní</vt:lpstr>
      <vt:lpstr>Experimentální ověření  vlastností tepelného výměníku v malém aerodyamickém tunelu</vt:lpstr>
      <vt:lpstr> Důvody k řešení daného problému</vt:lpstr>
      <vt:lpstr>Cíl práce</vt:lpstr>
      <vt:lpstr>Teoretická část</vt:lpstr>
      <vt:lpstr>Aplikační část</vt:lpstr>
      <vt:lpstr>Schéma aerodynamického tunelu s tepelným výměníkem</vt:lpstr>
      <vt:lpstr>Sestavení experimentální trati</vt:lpstr>
      <vt:lpstr>Získaná data a zpracování</vt:lpstr>
      <vt:lpstr>Dosažené výsledky</vt:lpstr>
      <vt:lpstr>Dosažené výsledky</vt:lpstr>
      <vt:lpstr>Závěrečné shrnutí</vt:lpstr>
      <vt:lpstr>Doplňující otázky oponenta</vt:lpstr>
      <vt:lpstr>Děkuji za pozornost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Experimentální ověření  vlastností tepelného výměníku v malém aerodyamickém tunelu</dc:title>
  <dc:creator>Jakub</dc:creator>
  <cp:lastModifiedBy>Jakub</cp:lastModifiedBy>
  <cp:revision>17</cp:revision>
  <dcterms:created xsi:type="dcterms:W3CDTF">2020-05-06T10:52:47Z</dcterms:created>
  <dcterms:modified xsi:type="dcterms:W3CDTF">2020-06-08T18:56:01Z</dcterms:modified>
</cp:coreProperties>
</file>