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9" r:id="rId1"/>
  </p:sldMasterIdLst>
  <p:sldIdLst>
    <p:sldId id="256" r:id="rId2"/>
    <p:sldId id="262" r:id="rId3"/>
    <p:sldId id="263" r:id="rId4"/>
    <p:sldId id="271" r:id="rId5"/>
    <p:sldId id="270" r:id="rId6"/>
    <p:sldId id="265" r:id="rId7"/>
    <p:sldId id="273" r:id="rId8"/>
    <p:sldId id="284" r:id="rId9"/>
    <p:sldId id="266" r:id="rId10"/>
    <p:sldId id="281" r:id="rId11"/>
    <p:sldId id="282" r:id="rId12"/>
    <p:sldId id="267" r:id="rId13"/>
    <p:sldId id="276" r:id="rId14"/>
    <p:sldId id="268" r:id="rId15"/>
    <p:sldId id="285" r:id="rId16"/>
    <p:sldId id="275" r:id="rId17"/>
    <p:sldId id="277" r:id="rId18"/>
    <p:sldId id="278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rich Daniel" initials="JD" lastIdx="1" clrIdx="0">
    <p:extLst>
      <p:ext uri="{19B8F6BF-5375-455C-9EA6-DF929625EA0E}">
        <p15:presenceInfo xmlns:p15="http://schemas.microsoft.com/office/powerpoint/2012/main" userId="S::jamrich@gemo.cz::beb6a282-681d-447f-8a8a-8365f63e98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9T16:35:27.663" idx="1">
    <p:pos x="7528" y="115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66E89-007E-4464-AE5E-D324A8B4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83CA60-A8B1-410B-8D6B-6D639BD9E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C887BE-F129-4090-BFAD-9A4D21BD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86FB75-A01C-4C7C-893B-4FC1D64D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255A78-EF89-4127-B229-EE21792A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054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AD01-05E0-437D-A16E-6F44C83E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A87270-D6CA-4322-8400-93DF17FF3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44CBAE-74E9-47F8-9DE0-93E8083D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FE633-AEDE-42E7-8100-D0A4A4F6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E3462F-E0B5-46AA-81EE-A1BF8FFC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41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596845-DC1E-4DC9-89E4-C4CA6CB87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AF7454-C091-478C-8001-7768FC3BD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98AB1B-CBB5-4ED3-BC31-271A63F8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208CE2-EBAE-4B19-8466-7CC76562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E5E4E4-5BDD-47F0-8B40-73A6A7CA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10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900F-F11C-4680-BD4D-8D3AEA1A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27B76-6AD6-4719-BB49-7FA612E2F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0F935C-D7B0-49A6-8208-AE6C800E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3F5729-9C83-481B-B65F-ECBD6855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3591CB-D45B-4C0D-A4D6-79C9DBC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769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A6DB6-3015-456D-9C95-B7048EE2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59BF89-8337-4B61-9766-9D04EB46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A8FAC-A9CC-4450-B26C-E472CBBB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83A38D-3F8A-48EE-92BA-F15D7695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800A89-D195-467D-9A4C-9F00A046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49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58724-E8BA-468E-979C-2DA90441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5A065-BD06-4239-86A4-C02C9174A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42910A-B198-4292-9C79-16BEC522D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3361AC-E440-4016-B271-0005D8B9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DF79FF-8673-422E-A621-39176A49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A79F4E-E276-4835-AE5E-35DA5A7A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100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0A718-DBE2-4527-8E75-A4E102DE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CA23AF-3881-4985-A3BE-3D6C6A1A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850AD3-B664-420B-A620-907AFDA3B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9FF383-A0C9-428E-B140-6129AC290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4BB843-3827-4680-9755-0579F7E33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267DCA-044D-43DB-BD83-DA865714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F81FF1-DCDB-426F-885A-0CB25ECB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A8EBB2-A60F-433B-9DC0-C4201D03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92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54C8B-2867-4EFC-A49B-9BD8EAF6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415D92-FE44-4803-B22A-F3B5AD09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0CDF97-CBB7-4962-AB85-56E84D0B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19456B-0781-4DE0-832A-53A3909A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03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E8894D-7CED-4A44-852C-B3B96F4F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663797-804B-43DD-9AF3-D9B1E356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2C8989-7304-42E8-8072-2ECB2896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53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069DD-91D7-41ED-AFE3-CE0DEF32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97262-8B54-428C-A4B8-89A2CAD6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5C503D-B89A-42D9-A3E5-54EB4ABDA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4DCDFF-D299-4758-9EED-CA040C5A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4D8C16-6F99-4B56-B771-86C97621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DFDA39-89DA-4C9B-8286-FE7988CC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36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B4575-21B8-46AE-897E-A0C89CBD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D51C9B-5A21-407F-9F7D-C80C6FFCD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7CDA58-0128-4736-A20E-A9D68C512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C7356D-0DA1-432B-8E59-59DE2CF3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840EA1-3C6A-4D48-99E3-48291084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BA13DC-5F5F-411A-9AFF-36190D5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53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E0ED15-0A4C-4501-A421-939DB2DF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5F46AC-EF7E-4D96-9F55-62B29C53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027A7A-E483-47BD-8C8C-6A2B9DF3A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47777B-D4E9-45B3-854A-D598FED58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7EBB98-828B-4A8B-9EB0-2524E5EFF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senior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7CA97-BF7A-47D1-B750-82DCD3C82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283" y="444838"/>
            <a:ext cx="11095729" cy="1681686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Projekt občanské vybavenosti – Pečovatelský dům pro seniory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D41067-D190-44F2-84F0-A2F75F683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36" y="4931500"/>
            <a:ext cx="11095728" cy="970905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Autor: Daniel Jamrich</a:t>
            </a:r>
          </a:p>
          <a:p>
            <a:r>
              <a:rPr lang="cs-CZ" sz="3200" dirty="0">
                <a:solidFill>
                  <a:schemeClr val="bg1"/>
                </a:solidFill>
              </a:rPr>
              <a:t>Vedoucí práce: Ing. Zuzana Kramářová, Ph.D.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D919F7-782C-49F2-9CC2-04ED515DE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14" y="2340066"/>
            <a:ext cx="2202066" cy="21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3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E7181F0-7BB4-466D-B445-D8FAC9103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379CA6-5F6F-4151-AD03-54A58B56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6663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Půdorys 2.NP</a:t>
            </a:r>
          </a:p>
        </p:txBody>
      </p:sp>
    </p:spTree>
    <p:extLst>
      <p:ext uri="{BB962C8B-B14F-4D97-AF65-F5344CB8AC3E}">
        <p14:creationId xmlns:p14="http://schemas.microsoft.com/office/powerpoint/2010/main" val="315546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9215933-89F8-4823-A9AB-67E970010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4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5FB9BA-0DD0-4F1A-A170-EF8EC8AB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4937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Půdorys 3.NP (4.np stejný)</a:t>
            </a:r>
          </a:p>
        </p:txBody>
      </p:sp>
    </p:spTree>
    <p:extLst>
      <p:ext uri="{BB962C8B-B14F-4D97-AF65-F5344CB8AC3E}">
        <p14:creationId xmlns:p14="http://schemas.microsoft.com/office/powerpoint/2010/main" val="164109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65211-03FB-4282-99D1-C67B665A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Pohledy (sever, jih)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E51BB8-3EC5-4174-B6F7-3E604F00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5411"/>
            <a:ext cx="9451145" cy="3021844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82664B7-CE06-40E7-999B-79460B5A4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5903"/>
            <a:ext cx="9451144" cy="2674704"/>
          </a:xfrm>
        </p:spPr>
      </p:pic>
    </p:spTree>
    <p:extLst>
      <p:ext uri="{BB962C8B-B14F-4D97-AF65-F5344CB8AC3E}">
        <p14:creationId xmlns:p14="http://schemas.microsoft.com/office/powerpoint/2010/main" val="333311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2FE2C-AA52-4C64-83B8-623F4CE9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Pohledy (východ, západ)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F6084AC-49B4-42E6-87F0-1B4D1CE49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" y="1480482"/>
            <a:ext cx="7322176" cy="248632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2A578A-6B1C-41A4-9504-CC5BDDC32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04" y="3966803"/>
            <a:ext cx="7322175" cy="26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0F3D3-491D-40AD-8952-1383A832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5400" b="1" dirty="0"/>
              <a:t>Zahrada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766C43C-894A-4790-9B35-5F3CD2B32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E20738-D905-4AA4-A834-14E7E516C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84" y="2055813"/>
            <a:ext cx="640291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02019-E404-400C-9024-7DFA3228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5400" b="1" dirty="0"/>
              <a:t>Zahrada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00DE2B-9717-46F7-B512-601592037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914CD1-3925-4B12-AC67-05A6883BE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8C8A5-CFE3-4ACE-8AED-099F22D4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53ADA-E440-4373-B2AF-96BC6A57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Splnění cíle práce</a:t>
            </a:r>
          </a:p>
          <a:p>
            <a:r>
              <a:rPr lang="cs-CZ" dirty="0"/>
              <a:t>Řešení pro přeplněný stav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31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16691-B339-425E-AC6A-F9EE7FD8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5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5307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ADB30-B006-46DC-B8E8-554E571F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Doplňující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1F105-46A4-498A-B8CB-B059BB56D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Vysvětlete rozdíl mezi balkónem a lodžií</a:t>
            </a:r>
          </a:p>
          <a:p>
            <a:r>
              <a:rPr lang="cs-CZ" dirty="0"/>
              <a:t>Vysvětlete rozdíl mezi základovou deskou a podkladním betonem</a:t>
            </a:r>
          </a:p>
          <a:p>
            <a:r>
              <a:rPr lang="cs-CZ" dirty="0"/>
              <a:t>Jaká jsou pravidla pro navrhování soc. zázemí pro muže a ženy-popište na příkladu veřejného WC?</a:t>
            </a:r>
          </a:p>
          <a:p>
            <a:r>
              <a:rPr lang="cs-CZ" dirty="0"/>
              <a:t>Jaký rozdíl je mezi hromosvodem a bleskosvodem?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9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63C93-C7F5-41C6-B8F9-0FBBE8BE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623F8-B9E2-43AD-8906-0E0AB13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Cílem mé práce je zpracovat projekt bytového domu pro seniory se zázemím pro život seniorů, jejich péči, pečovatelky, stravu a další služby, které potřebuje každý senior</a:t>
            </a:r>
          </a:p>
        </p:txBody>
      </p:sp>
    </p:spTree>
    <p:extLst>
      <p:ext uri="{BB962C8B-B14F-4D97-AF65-F5344CB8AC3E}">
        <p14:creationId xmlns:p14="http://schemas.microsoft.com/office/powerpoint/2010/main" val="353360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69585-E239-4389-A06D-AFE5E949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Úvod do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243DF-ABAB-45B8-B220-E8BB9CB1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Nárůst počtu seniorů</a:t>
            </a:r>
          </a:p>
          <a:p>
            <a:r>
              <a:rPr lang="cs-CZ" dirty="0"/>
              <a:t>Nedostatek domovů pro seniory v ČR</a:t>
            </a:r>
          </a:p>
          <a:p>
            <a:r>
              <a:rPr lang="cs-CZ" dirty="0"/>
              <a:t>Přeplněné stávající domovy pro seniory v Praze</a:t>
            </a:r>
          </a:p>
          <a:p>
            <a:r>
              <a:rPr lang="cs-CZ" dirty="0"/>
              <a:t>Pečovatelská služba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22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C09CF-D048-4E27-9EA8-061DD89A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Nárust počtu seniorů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E2FD0DE-6051-4FBE-987B-CA85FD6A37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1814732"/>
            <a:ext cx="7357403" cy="44031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7EF0A45-0CC0-4B5C-8859-2ED9FB4C637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B66DD6F-1D38-4806-B78E-787B676C5E76}"/>
              </a:ext>
            </a:extLst>
          </p:cNvPr>
          <p:cNvSpPr/>
          <p:nvPr/>
        </p:nvSpPr>
        <p:spPr>
          <a:xfrm>
            <a:off x="5563772" y="5668657"/>
            <a:ext cx="175846" cy="3798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46899B8-BA0E-410A-BAE6-0035277A4319}"/>
              </a:ext>
            </a:extLst>
          </p:cNvPr>
          <p:cNvSpPr/>
          <p:nvPr/>
        </p:nvSpPr>
        <p:spPr>
          <a:xfrm>
            <a:off x="6203851" y="5669280"/>
            <a:ext cx="175845" cy="3798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061EC87-2C94-4C6C-B8DA-E9B27258A3B5}"/>
              </a:ext>
            </a:extLst>
          </p:cNvPr>
          <p:cNvSpPr txBox="1">
            <a:spLocks/>
          </p:cNvSpPr>
          <p:nvPr/>
        </p:nvSpPr>
        <p:spPr>
          <a:xfrm>
            <a:off x="1807695" y="23719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sz="1600" dirty="0"/>
              <a:t>Zdroj: ČSÚ, </a:t>
            </a:r>
            <a:r>
              <a:rPr lang="cs-CZ" sz="1600" u="sng" dirty="0">
                <a:hlinkClick r:id="rId3"/>
              </a:rPr>
              <a:t>https://www.czso.cz/csu/czso/seniori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6284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0B858-99DE-489D-9D4B-16AD3D8D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Lokalita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20209-1D8A-440A-B3B8-3CB1DD6DA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27695" cy="4351338"/>
          </a:xfrm>
        </p:spPr>
        <p:txBody>
          <a:bodyPr/>
          <a:lstStyle/>
          <a:p>
            <a:r>
              <a:rPr lang="cs-CZ" dirty="0"/>
              <a:t>Praha</a:t>
            </a:r>
          </a:p>
          <a:p>
            <a:r>
              <a:rPr lang="cs-CZ" dirty="0"/>
              <a:t>Parcela v městské části Praha 9, Dolní Počernice</a:t>
            </a:r>
          </a:p>
          <a:p>
            <a:r>
              <a:rPr lang="cs-CZ" dirty="0"/>
              <a:t>Krajní část Prahy</a:t>
            </a:r>
          </a:p>
          <a:p>
            <a:r>
              <a:rPr lang="cs-CZ" dirty="0">
                <a:solidFill>
                  <a:srgbClr val="FF0000"/>
                </a:solidFill>
              </a:rPr>
              <a:t>Mateřská školka</a:t>
            </a:r>
          </a:p>
          <a:p>
            <a:r>
              <a:rPr lang="cs-CZ" dirty="0">
                <a:solidFill>
                  <a:srgbClr val="FFFF00"/>
                </a:solidFill>
              </a:rPr>
              <a:t>Zámecký park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400" dirty="0"/>
              <a:t>Zdroj: https://mapy.cz/zakladni?x=14.5764957&amp;y=50.0860664&amp;z=16&amp;base=ophoto&amp;source=firm&amp;id=13247202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314A0B1-B0AD-4388-8DB3-88D4F572F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5" y="1825626"/>
            <a:ext cx="6984245" cy="3984331"/>
          </a:xfrm>
        </p:spPr>
      </p:pic>
    </p:spTree>
    <p:extLst>
      <p:ext uri="{BB962C8B-B14F-4D97-AF65-F5344CB8AC3E}">
        <p14:creationId xmlns:p14="http://schemas.microsoft.com/office/powerpoint/2010/main" val="240356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08FF6-9EB7-4430-825C-F0E29FB9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Identifikační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C849B-4165-43E9-9037-7C09B7FB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0914" cy="4351338"/>
          </a:xfrm>
        </p:spPr>
        <p:txBody>
          <a:bodyPr/>
          <a:lstStyle/>
          <a:p>
            <a:r>
              <a:rPr lang="cs-CZ" dirty="0"/>
              <a:t>Katastrální území	: Praha 9</a:t>
            </a:r>
          </a:p>
          <a:p>
            <a:r>
              <a:rPr lang="cs-CZ" dirty="0"/>
              <a:t>Parcelní číslo: 1324/1</a:t>
            </a:r>
          </a:p>
          <a:p>
            <a:r>
              <a:rPr lang="cs-CZ" dirty="0"/>
              <a:t>Výměra: 1319 ha</a:t>
            </a:r>
          </a:p>
          <a:p>
            <a:r>
              <a:rPr lang="cs-CZ" dirty="0"/>
              <a:t>Účel: stavba občanské vybavenosti</a:t>
            </a:r>
          </a:p>
          <a:p>
            <a:r>
              <a:rPr lang="cs-CZ" dirty="0"/>
              <a:t>Zastavěná plocha: 1430 m2 bez přilehlého parkoviště</a:t>
            </a:r>
          </a:p>
          <a:p>
            <a:r>
              <a:rPr lang="cs-CZ" dirty="0"/>
              <a:t>Počet uživatelů</a:t>
            </a:r>
            <a:r>
              <a:rPr lang="cs-CZ"/>
              <a:t>: ????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D990D5C-15DB-4047-A5E8-F6B4380D8DC7}"/>
              </a:ext>
            </a:extLst>
          </p:cNvPr>
          <p:cNvSpPr txBox="1">
            <a:spLocks/>
          </p:cNvSpPr>
          <p:nvPr/>
        </p:nvSpPr>
        <p:spPr>
          <a:xfrm>
            <a:off x="5219114" y="1960562"/>
            <a:ext cx="43809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BD23C7-A617-4DEB-9D1F-0AB3EF743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52" y="2321169"/>
            <a:ext cx="6661833" cy="38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CBE4EB-F352-4BE9-88B8-AEE45056C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475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CC7C767-ADDD-451E-874D-FD2F1E1A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4" y="196313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Situace</a:t>
            </a:r>
          </a:p>
        </p:txBody>
      </p:sp>
    </p:spTree>
    <p:extLst>
      <p:ext uri="{BB962C8B-B14F-4D97-AF65-F5344CB8AC3E}">
        <p14:creationId xmlns:p14="http://schemas.microsoft.com/office/powerpoint/2010/main" val="193919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814A7C-647C-48C7-B016-06B2C93D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5FB9BA-0DD0-4F1A-A170-EF8EC8AB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4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Půdorys 1.PP</a:t>
            </a:r>
          </a:p>
        </p:txBody>
      </p:sp>
    </p:spTree>
    <p:extLst>
      <p:ext uri="{BB962C8B-B14F-4D97-AF65-F5344CB8AC3E}">
        <p14:creationId xmlns:p14="http://schemas.microsoft.com/office/powerpoint/2010/main" val="175509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2D367E-2D1A-4E5E-B3D8-06375509B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54ED98-3C60-49E3-B717-020D36F3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4967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Půdorys 1.NP</a:t>
            </a:r>
          </a:p>
        </p:txBody>
      </p:sp>
    </p:spTree>
    <p:extLst>
      <p:ext uri="{BB962C8B-B14F-4D97-AF65-F5344CB8AC3E}">
        <p14:creationId xmlns:p14="http://schemas.microsoft.com/office/powerpoint/2010/main" val="22956394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270</Words>
  <Application>Microsoft Office PowerPoint</Application>
  <PresentationFormat>Širokoúhlá obrazovka</PresentationFormat>
  <Paragraphs>55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Projekt občanské vybavenosti – Pečovatelský dům pro seniory</vt:lpstr>
      <vt:lpstr>Cíl práce</vt:lpstr>
      <vt:lpstr>Úvod do problému</vt:lpstr>
      <vt:lpstr>Nárust počtu seniorů</vt:lpstr>
      <vt:lpstr>Lokalita</vt:lpstr>
      <vt:lpstr>Identifikační údaje</vt:lpstr>
      <vt:lpstr>Situace</vt:lpstr>
      <vt:lpstr>Půdorys 1.PP</vt:lpstr>
      <vt:lpstr>Půdorys 1.NP</vt:lpstr>
      <vt:lpstr>Půdorys 2.NP</vt:lpstr>
      <vt:lpstr>Půdorys 3.NP (4.np stejný)</vt:lpstr>
      <vt:lpstr>Pohledy (sever, jih)</vt:lpstr>
      <vt:lpstr>Pohledy (východ, západ)</vt:lpstr>
      <vt:lpstr>Zahrada</vt:lpstr>
      <vt:lpstr>Zahrada</vt:lpstr>
      <vt:lpstr>Závěr</vt:lpstr>
      <vt:lpstr>Děkuji za pozornost</vt:lpstr>
      <vt:lpstr>Doplňující 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Jamrich Daniel</dc:creator>
  <cp:lastModifiedBy>Jamrich Daniel</cp:lastModifiedBy>
  <cp:revision>15</cp:revision>
  <dcterms:created xsi:type="dcterms:W3CDTF">2020-06-09T13:38:15Z</dcterms:created>
  <dcterms:modified xsi:type="dcterms:W3CDTF">2020-06-10T19:52:12Z</dcterms:modified>
</cp:coreProperties>
</file>