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47BB-1A0B-4771-9AF6-D0C5153D2612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E96-3757-4F55-999A-EA74E8FC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47BB-1A0B-4771-9AF6-D0C5153D2612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9E96-3757-4F55-999A-EA74E8FC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1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projektu nad modelem BIM</a:t>
            </a:r>
            <a:br>
              <a:rPr lang="cs-CZ" altLang="cs-CZ" sz="5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práce: Ing. Vladimír Nývlt, MBA, Ph.D.</a:t>
            </a:r>
            <a:endParaRPr lang="cs-CZ" altLang="cs-CZ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Stěžejní výsledek bakalářské práce II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39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pozornost!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61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pro volbu tématu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6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31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Výzkumná otázka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335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práce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57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výsledky a přínos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3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 a doporučení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1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Důležitý výsledek bakalářské práce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12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Stěžejní výsledek bakalářské práce I</a:t>
            </a:r>
            <a:endParaRPr lang="cs-CZ" alt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6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Vlastní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Analýza projektu nad modelem BIM Vedoucí práce: Ing. Vladimír Nývlt, MBA, Ph.D.</vt:lpstr>
      <vt:lpstr>Motivace pro volbu tématu</vt:lpstr>
      <vt:lpstr>Cíl práce</vt:lpstr>
      <vt:lpstr>Výzkumná otázka</vt:lpstr>
      <vt:lpstr>Metodika práce</vt:lpstr>
      <vt:lpstr>Dosažené výsledky a přínos</vt:lpstr>
      <vt:lpstr>Shrnutí a doporučení</vt:lpstr>
      <vt:lpstr>Důležitý výsledek bakalářské práce</vt:lpstr>
      <vt:lpstr>Stěžejní výsledek bakalářské práce I</vt:lpstr>
      <vt:lpstr>Stěžejní výsledek bakalářské práce II</vt:lpstr>
      <vt:lpstr>Děkuji za pozornost!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projektu nad modelem BIM Vedoucí práce: Ing. Vladimír Nývlt, MBA, Ph.D.</dc:title>
  <dc:creator>Vladislav</dc:creator>
  <cp:lastModifiedBy>Vladislav</cp:lastModifiedBy>
  <cp:revision>1</cp:revision>
  <dcterms:created xsi:type="dcterms:W3CDTF">2020-06-09T12:10:24Z</dcterms:created>
  <dcterms:modified xsi:type="dcterms:W3CDTF">2020-06-09T12:10:24Z</dcterms:modified>
</cp:coreProperties>
</file>