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5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B1B42-E3FA-4746-AE6A-F538A77ADBB2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90299-CD57-4877-8C87-165D3617C3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0649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44598-BD23-4C4B-88C6-9C60D9B8E587}" type="datetimeFigureOut">
              <a:rPr lang="cs-CZ" smtClean="0"/>
              <a:t>9.6.2020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DA7AB-BD89-4412-A204-E68E9D3A57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DA7AB-BD89-4412-A204-E68E9D3A5704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9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C489-0E2D-442D-B9DC-F8E216B46867}" type="datetime1">
              <a:rPr lang="cs-CZ" smtClean="0"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C870-E678-43CE-8538-79AAF88B7C29}" type="datetime1">
              <a:rPr lang="cs-CZ" smtClean="0"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BA46-6501-47B5-97FA-E8C6A10C7666}" type="datetime1">
              <a:rPr lang="cs-CZ" smtClean="0"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B6F1-CF57-459A-89EA-51B1A31509AB}" type="datetime1">
              <a:rPr lang="cs-CZ" smtClean="0"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9038-1DEF-4244-BF99-E31FBD83413B}" type="datetime1">
              <a:rPr lang="cs-CZ" smtClean="0"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A02C-4844-488F-B36F-A96A07809E48}" type="datetime1">
              <a:rPr lang="cs-CZ" smtClean="0"/>
              <a:t>9.6.2020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CE65-C113-4DFD-AF04-E02D8ED3034D}" type="datetime1">
              <a:rPr lang="cs-CZ" smtClean="0"/>
              <a:t>9.6.2020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261C-6FD3-4614-8DA4-CD023E36AE85}" type="datetime1">
              <a:rPr lang="cs-CZ" smtClean="0"/>
              <a:t>9.6.2020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98EE-633D-47AA-AE7F-21691BC8E7B0}" type="datetime1">
              <a:rPr lang="cs-CZ" smtClean="0"/>
              <a:t>9.6.2020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6251-090F-4E02-B58C-792219B223F4}" type="datetime1">
              <a:rPr lang="cs-CZ" smtClean="0"/>
              <a:t>9.6.2020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2FC7-482F-465D-AE77-FCBEDED8FA90}" type="datetime1">
              <a:rPr lang="cs-CZ" smtClean="0"/>
              <a:t>9.6.2020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B400E87-ABAB-4C82-B5ED-60CD90809F9F}" type="datetime1">
              <a:rPr lang="cs-CZ" smtClean="0"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Vysoká škola technická a ekonomická v Českých Budějovicích, Ústav technicko-technologický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6DFA0C-910F-480B-A20B-3E9794D2B43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Finanční a časové porovnání dřevostavby a zděného rodinného domu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4632" cy="2012032"/>
          </a:xfrm>
        </p:spPr>
        <p:txBody>
          <a:bodyPr>
            <a:normAutofit/>
          </a:bodyPr>
          <a:lstStyle/>
          <a:p>
            <a:pPr algn="l"/>
            <a:r>
              <a:rPr lang="cs-CZ" sz="2100" dirty="0" smtClean="0"/>
              <a:t>Autor bakalářské práce: Václav Bláha</a:t>
            </a:r>
          </a:p>
          <a:p>
            <a:endParaRPr lang="cs-CZ" sz="2100" dirty="0" smtClean="0"/>
          </a:p>
          <a:p>
            <a:r>
              <a:rPr lang="cs-CZ" sz="2100" dirty="0" smtClean="0"/>
              <a:t>Vedoucí bakalářské práce: Ing. Vladimír Nývlt, MBA, Ph.D.</a:t>
            </a:r>
          </a:p>
          <a:p>
            <a:pPr algn="l"/>
            <a:endParaRPr lang="cs-CZ" sz="2100" dirty="0" smtClean="0"/>
          </a:p>
          <a:p>
            <a:pPr algn="l"/>
            <a:r>
              <a:rPr lang="cs-CZ" sz="2100" dirty="0" smtClean="0"/>
              <a:t>Oponent bakalářské práce: Ing. Jana </a:t>
            </a:r>
            <a:r>
              <a:rPr lang="cs-CZ" sz="2100" dirty="0" err="1" smtClean="0"/>
              <a:t>Hubálovská</a:t>
            </a:r>
            <a:endParaRPr lang="cs-CZ" sz="21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9144000" cy="33265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8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3356992"/>
            <a:ext cx="8229600" cy="9906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1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Rozšíření </a:t>
            </a:r>
            <a:r>
              <a:rPr lang="cs-CZ" dirty="0"/>
              <a:t>vědomostí o danou problematiku.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Osobní </a:t>
            </a:r>
            <a:r>
              <a:rPr lang="cs-CZ" dirty="0"/>
              <a:t>zkušenost s výstavbou rodinných domů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Zkušenosti s rozpočtovým programem </a:t>
            </a:r>
            <a:r>
              <a:rPr lang="cs-CZ" dirty="0" err="1" smtClean="0"/>
              <a:t>BUILDpower</a:t>
            </a:r>
            <a:r>
              <a:rPr lang="cs-CZ" dirty="0" smtClean="0"/>
              <a:t>.  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9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Porovnání dvou systémových variant v oblasti stavebnictví: dřevostavby a zděného systému.</a:t>
            </a:r>
          </a:p>
          <a:p>
            <a:endParaRPr lang="cs-CZ" dirty="0"/>
          </a:p>
          <a:p>
            <a:pPr marL="822960" lvl="3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Jaký typ stavby je postaven rychleji?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Jaký typ stavby je finančně náročnější?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lepší dřevostavba či zděný dům?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Analýza odborné literatury.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Rozpočtování v programu </a:t>
            </a:r>
            <a:r>
              <a:rPr lang="cs-CZ" dirty="0" err="1" smtClean="0"/>
              <a:t>BUILDpower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Osobní konzultace s ředitelem stavební firmy </a:t>
            </a:r>
            <a:r>
              <a:rPr lang="cs-CZ" dirty="0" err="1" smtClean="0"/>
              <a:t>Dřevomont</a:t>
            </a:r>
            <a:r>
              <a:rPr lang="cs-CZ" dirty="0" smtClean="0"/>
              <a:t> Šumava.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 a přínos práce.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Zjištění rychlosti výstavby.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Zjištění finanční náročnosti.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Posouzení dřevostavby a zděného domu jako celku.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3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shrnutí: časové porovnání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72816"/>
            <a:ext cx="7865123" cy="4334085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91264" cy="990600"/>
          </a:xfrm>
        </p:spPr>
        <p:txBody>
          <a:bodyPr>
            <a:normAutofit/>
          </a:bodyPr>
          <a:lstStyle/>
          <a:p>
            <a:r>
              <a:rPr lang="cs-CZ" dirty="0" smtClean="0"/>
              <a:t>Závěrečné shrnutí: finanční porovnání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676873" cy="4032448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5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Oponent práce</a:t>
            </a:r>
            <a:r>
              <a:rPr lang="cs-CZ" dirty="0" smtClean="0"/>
              <a:t>: bez doplňujícího dotazu</a:t>
            </a:r>
          </a:p>
          <a:p>
            <a:endParaRPr lang="cs-CZ" dirty="0"/>
          </a:p>
          <a:p>
            <a:r>
              <a:rPr lang="cs-CZ" b="1" dirty="0" smtClean="0"/>
              <a:t>Vedoucí práce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,,Můžete </a:t>
            </a:r>
            <a:r>
              <a:rPr lang="cs-CZ" dirty="0"/>
              <a:t>výstupy své práce jasněji dokumentovat, kterými provedenými výpočty v přílohách jsou tyto výstupy podpořeny</a:t>
            </a:r>
            <a:r>
              <a:rPr lang="cs-CZ" dirty="0" smtClean="0"/>
              <a:t>?“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Bahnschrift" pitchFamily="34" charset="0"/>
              </a:rPr>
              <a:t>Vysoká škola technická a ekonomická v Českých Budějovicích, Ústav </a:t>
            </a:r>
            <a:r>
              <a:rPr lang="cs-CZ" b="1" dirty="0" err="1" smtClean="0">
                <a:solidFill>
                  <a:schemeClr val="tx1"/>
                </a:solidFill>
                <a:latin typeface="Bahnschrift" pitchFamily="34" charset="0"/>
              </a:rPr>
              <a:t>technicko-technologický</a:t>
            </a:r>
            <a:endParaRPr lang="cs-CZ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</TotalTime>
  <Words>296</Words>
  <Application>Microsoft Office PowerPoint</Application>
  <PresentationFormat>Předvádění na obrazovce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Přehlednost</vt:lpstr>
      <vt:lpstr>Finanční a časové porovnání dřevostavby a zděného rodinného domu</vt:lpstr>
      <vt:lpstr>Motivace a důvody k řešení daného problému</vt:lpstr>
      <vt:lpstr>Cíl práce</vt:lpstr>
      <vt:lpstr>Výzkumné otázky</vt:lpstr>
      <vt:lpstr>Metodika práce</vt:lpstr>
      <vt:lpstr>Dosažené výsledky a přínos práce.</vt:lpstr>
      <vt:lpstr>Závěrečné shrnutí: časové porovnání</vt:lpstr>
      <vt:lpstr>Závěrečné shrnutí: finanční porovnání</vt:lpstr>
      <vt:lpstr>Doplňující dotazy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a časové porovnání dřevostavby a zděného rodinného domu</dc:title>
  <dc:creator>Václav Bláha</dc:creator>
  <cp:lastModifiedBy>Václav Bláha</cp:lastModifiedBy>
  <cp:revision>9</cp:revision>
  <dcterms:created xsi:type="dcterms:W3CDTF">2020-06-09T13:40:14Z</dcterms:created>
  <dcterms:modified xsi:type="dcterms:W3CDTF">2020-06-09T15:08:16Z</dcterms:modified>
</cp:coreProperties>
</file>