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3" r:id="rId7"/>
    <p:sldId id="266" r:id="rId8"/>
    <p:sldId id="262" r:id="rId9"/>
    <p:sldId id="267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09C3-6C68-49DB-9A45-FE3CEC27DC30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35E5B-60E3-43CA-A0F7-6F5AEFFD92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Vysoká škola technická a ekonomická</a:t>
            </a:r>
            <a:br>
              <a:rPr lang="cs-CZ" sz="3200" b="1" dirty="0" smtClean="0"/>
            </a:br>
            <a:r>
              <a:rPr lang="cs-CZ" sz="3200" b="1" dirty="0" smtClean="0"/>
              <a:t>Ústav technicko-technologický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Autor: Lukáš </a:t>
            </a:r>
            <a:r>
              <a:rPr lang="cs-CZ" dirty="0" err="1" smtClean="0">
                <a:solidFill>
                  <a:schemeClr val="tx1"/>
                </a:solidFill>
              </a:rPr>
              <a:t>Froněk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Vedoucí: Ing. Martina </a:t>
            </a:r>
            <a:r>
              <a:rPr lang="cs-CZ" dirty="0" err="1" smtClean="0">
                <a:solidFill>
                  <a:schemeClr val="tx1"/>
                </a:solidFill>
              </a:rPr>
              <a:t>Hlatká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Oponent: Ing. Pavla </a:t>
            </a:r>
            <a:r>
              <a:rPr lang="cs-CZ" dirty="0" err="1" smtClean="0">
                <a:solidFill>
                  <a:schemeClr val="tx1"/>
                </a:solidFill>
              </a:rPr>
              <a:t>Lejsková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Ph.D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27584" y="19888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Racionalizace skladového hospodářství ve vybraném podniku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266" name="Picture 2" descr="Výsledek obrázku pro vste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1404664" cy="1404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Doplňující dotazy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Doplňující dotazy vedoucí práce: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Pořídí firma ENGEL</a:t>
            </a:r>
            <a:r>
              <a:rPr lang="cs-CZ" b="1" dirty="0" smtClean="0"/>
              <a:t> </a:t>
            </a:r>
            <a:r>
              <a:rPr lang="cs-CZ" dirty="0" smtClean="0"/>
              <a:t>s. r. o. Vámi navržený poloautomatický ovinovací stroj  a vysokozdvižný vozík?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možné ještě jiným způsobem řešit danou problematiku?</a:t>
            </a:r>
          </a:p>
          <a:p>
            <a:pPr>
              <a:buNone/>
            </a:pPr>
            <a:r>
              <a:rPr lang="cs-CZ" b="1" dirty="0" smtClean="0"/>
              <a:t>Doplňující dotazy oponenta práce: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Využije společnost Vaše návrhy?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just"/>
            <a:r>
              <a:rPr lang="cs-CZ" dirty="0" smtClean="0"/>
              <a:t>Cílem práce je provést analýzu skladového hospodářství ve vybraném podniku, definovat případné nedostatky a navrhnout </a:t>
            </a:r>
            <a:r>
              <a:rPr lang="cs-CZ" dirty="0" err="1" smtClean="0"/>
              <a:t>racionali</a:t>
            </a:r>
            <a:r>
              <a:rPr lang="cs-CZ" dirty="0" smtClean="0"/>
              <a:t>-</a:t>
            </a:r>
            <a:r>
              <a:rPr lang="cs-CZ" dirty="0" err="1" smtClean="0"/>
              <a:t>zační</a:t>
            </a:r>
            <a:r>
              <a:rPr lang="cs-CZ" dirty="0" smtClean="0"/>
              <a:t> opatření, která povedou k zefektivnění skladového hospodářství.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Výzkumné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Jaké jsou nedostatky skladování?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Jsou užívány vyhovující manipulační prostředky?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sběr informací a zpracování dat</a:t>
            </a:r>
          </a:p>
          <a:p>
            <a:pPr lvl="0"/>
            <a:r>
              <a:rPr lang="cs-CZ" dirty="0" smtClean="0"/>
              <a:t>analýza a syntéza</a:t>
            </a:r>
          </a:p>
          <a:p>
            <a:pPr lvl="0"/>
            <a:r>
              <a:rPr lang="cs-CZ" dirty="0" smtClean="0"/>
              <a:t>dedukce a indukce</a:t>
            </a:r>
          </a:p>
          <a:p>
            <a:pPr lvl="0"/>
            <a:r>
              <a:rPr lang="cs-CZ" dirty="0" smtClean="0"/>
              <a:t>pozorování</a:t>
            </a:r>
          </a:p>
          <a:p>
            <a:pPr lvl="0"/>
            <a:r>
              <a:rPr lang="cs-CZ" dirty="0" smtClean="0"/>
              <a:t>rozhovor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ENGEL strojírenská spol. s r. o.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Kaplice</a:t>
            </a:r>
          </a:p>
          <a:p>
            <a:endParaRPr lang="cs-CZ" dirty="0" smtClean="0"/>
          </a:p>
          <a:p>
            <a:r>
              <a:rPr lang="cs-CZ" dirty="0" smtClean="0"/>
              <a:t>800 zaměstnanců</a:t>
            </a:r>
          </a:p>
          <a:p>
            <a:endParaRPr lang="cs-CZ" dirty="0" smtClean="0"/>
          </a:p>
          <a:p>
            <a:r>
              <a:rPr lang="cs-CZ" dirty="0" smtClean="0"/>
              <a:t>sklad ELE/PH</a:t>
            </a:r>
            <a:endParaRPr lang="cs-CZ" dirty="0"/>
          </a:p>
        </p:txBody>
      </p:sp>
      <p:pic>
        <p:nvPicPr>
          <p:cNvPr id="4" name="Obrázek 3" descr="Kaplice – výrobní podniky a závody spole&amp;ccaron;nosti ENGE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772816"/>
            <a:ext cx="417646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Zjištěné problémy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neefektivní ruční balení palet</a:t>
            </a:r>
          </a:p>
          <a:p>
            <a:endParaRPr lang="cs-CZ" dirty="0" smtClean="0"/>
          </a:p>
          <a:p>
            <a:r>
              <a:rPr lang="cs-CZ" dirty="0" smtClean="0"/>
              <a:t>pomalé skladové skenery</a:t>
            </a:r>
          </a:p>
          <a:p>
            <a:endParaRPr lang="cs-CZ" dirty="0" smtClean="0"/>
          </a:p>
          <a:p>
            <a:r>
              <a:rPr lang="cs-CZ" dirty="0" smtClean="0"/>
              <a:t>nevyhovující vysokozdvižný vozík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Návrhy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poloautomatický ovinovací stroj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nový vysokozdvižný vozík</a:t>
            </a:r>
            <a:endParaRPr lang="cs-CZ" dirty="0"/>
          </a:p>
        </p:txBody>
      </p:sp>
      <p:pic>
        <p:nvPicPr>
          <p:cNvPr id="4" name="Obrázek 3" descr="Poloautomatický ovinovací stroj SIAT ONE WRA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3960" y="1700808"/>
            <a:ext cx="2860040" cy="28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EXV-S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573016"/>
            <a:ext cx="2657183" cy="2849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Závěrečné shrnutí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nákladů </a:t>
            </a:r>
          </a:p>
          <a:p>
            <a:endParaRPr lang="cs-CZ" dirty="0" smtClean="0"/>
          </a:p>
          <a:p>
            <a:r>
              <a:rPr lang="cs-CZ" dirty="0" smtClean="0"/>
              <a:t>ulehčení práce</a:t>
            </a:r>
          </a:p>
          <a:p>
            <a:endParaRPr lang="cs-CZ" dirty="0" smtClean="0"/>
          </a:p>
          <a:p>
            <a:r>
              <a:rPr lang="cs-CZ" dirty="0" smtClean="0"/>
              <a:t>zrychlení skladových operací</a:t>
            </a:r>
          </a:p>
          <a:p>
            <a:endParaRPr lang="cs-CZ" dirty="0" smtClean="0"/>
          </a:p>
          <a:p>
            <a:r>
              <a:rPr lang="cs-CZ" dirty="0" smtClean="0"/>
              <a:t>větší bezpečnost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>
              <a:buNone/>
            </a:pPr>
            <a:r>
              <a:rPr lang="cs-CZ" sz="6000" b="1" dirty="0" smtClean="0"/>
              <a:t>Děkuji za pozornost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178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Vysoká škola technická a ekonomická Ústav technicko-technologický</vt:lpstr>
      <vt:lpstr>Cíl práce</vt:lpstr>
      <vt:lpstr>Výzkumné otázky</vt:lpstr>
      <vt:lpstr>Použité metody</vt:lpstr>
      <vt:lpstr>ENGEL strojírenská spol. s r. o.</vt:lpstr>
      <vt:lpstr>Zjištěné problémy </vt:lpstr>
      <vt:lpstr>Návrhy opatření</vt:lpstr>
      <vt:lpstr>Závěrečné shrnutí</vt:lpstr>
      <vt:lpstr>Snímek 9</vt:lpstr>
      <vt:lpstr>Doplňující 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skladového hospodářství ve vybraném podniku</dc:title>
  <dc:creator>Lucka</dc:creator>
  <cp:lastModifiedBy>Lucka</cp:lastModifiedBy>
  <cp:revision>42</cp:revision>
  <dcterms:created xsi:type="dcterms:W3CDTF">2017-11-28T15:27:46Z</dcterms:created>
  <dcterms:modified xsi:type="dcterms:W3CDTF">2018-01-22T16:19:11Z</dcterms:modified>
</cp:coreProperties>
</file>