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2" r:id="rId9"/>
    <p:sldId id="28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15" autoAdjust="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9BDB276-FCC0-4670-9B04-93033A8A8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C3FB36-7015-426F-A98F-D98CC60579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AA47F-5722-4B16-8F2B-5F5FBEDC899E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45475B-9933-4296-9C54-9C0934CF61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3318F4-8A5B-47BD-BC13-D1EFC8E70C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EE448-33A1-4CBB-A91A-0B5E0C1DB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821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DC1C3-967A-4772-95C7-A6E6BDB497F4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9A06A-CCC9-4763-A944-A0E4368841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03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9A06A-CCC9-4763-A944-A0E43688410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4606ED5A-377E-43BE-B5D0-02C44B41871F}" type="datetime1">
              <a:rPr lang="cs-CZ" smtClean="0"/>
              <a:t>21.01.2018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r>
              <a:rPr lang="cs-CZ"/>
              <a:t>Autor: Tomáš Uhlíř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F8A0-EAC3-4223-98C1-80C9A1EE1D50}" type="datetime1">
              <a:rPr lang="cs-CZ" smtClean="0"/>
              <a:t>21.01.2018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7CA-12D2-487D-8904-3CA9C098EAA6}" type="datetime1">
              <a:rPr lang="cs-CZ" smtClean="0"/>
              <a:t>21.01.2018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  <p:pic>
        <p:nvPicPr>
          <p:cNvPr id="14" name="Picture 2" descr="C:\Users\Lenovo\Disk Google\všte\3. semestr\TZD\Logo_vst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752" y="45720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87ECEB7C-EEA1-4116-AD3E-38B1F118888E}" type="datetime1">
              <a:rPr lang="cs-CZ" smtClean="0"/>
              <a:t>21.01.2018</a:t>
            </a:fld>
            <a:endParaRPr lang="cs-C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r>
              <a:rPr lang="cs-CZ"/>
              <a:t>Autor: Tomáš Uhlíř</a:t>
            </a:r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97DF04-A8E9-4E1A-B6F7-BECD321355EC}" type="datetime1">
              <a:rPr lang="cs-CZ" smtClean="0"/>
              <a:t>21.01.2018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935ED93-E583-48A7-A100-64DA66A3578F}" type="datetime1">
              <a:rPr lang="cs-CZ" smtClean="0"/>
              <a:t>21.01.2018</a:t>
            </a:fld>
            <a:endParaRPr lang="cs-C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203E-B27C-40B3-B90F-2B396E83D632}" type="datetime1">
              <a:rPr lang="cs-CZ" smtClean="0"/>
              <a:t>21.01.2018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E4EA-5DB3-4EC3-89B1-5B63AB9E8942}" type="datetime1">
              <a:rPr lang="cs-CZ" smtClean="0"/>
              <a:t>21.01.2018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B200731-BC01-4958-9769-94073A37F9FB}" type="datetime1">
              <a:rPr lang="cs-CZ" smtClean="0"/>
              <a:t>21.01.2018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7D3F-0E5A-4B88-8214-96F916B29257}" type="datetime1">
              <a:rPr lang="cs-CZ" smtClean="0"/>
              <a:t>21.01.2018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7CC4FE4-D544-4E42-A0EE-F88DA934A352}" type="datetime1">
              <a:rPr lang="cs-CZ" smtClean="0"/>
              <a:pPr/>
              <a:t>21.01.2018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cs-CZ" dirty="0"/>
              <a:t>Autor: Tomáš Uhlíř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319151"/>
            <a:ext cx="7277100" cy="10699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Obhajoba</a:t>
            </a:r>
            <a:r>
              <a:rPr lang="en-US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bakal</a:t>
            </a:r>
            <a:r>
              <a:rPr lang="cs-CZ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ářské</a:t>
            </a:r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1796807"/>
            <a:ext cx="6781800" cy="2355153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</a:t>
            </a:r>
          </a:p>
          <a:p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</a:t>
            </a:r>
            <a:r>
              <a:rPr lang="cs-CZ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technicko-technologický</a:t>
            </a:r>
            <a:endParaRPr lang="cs-CZ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35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 vyvažování letadel</a:t>
            </a:r>
          </a:p>
          <a:p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práce: Ing. Ladislav Bartuška</a:t>
            </a:r>
          </a:p>
          <a:p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Oponent: Ing. Daniel Eliáš</a:t>
            </a:r>
          </a:p>
          <a:p>
            <a:endParaRPr lang="cs-CZ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z="1600" dirty="0"/>
              <a:t>Autor: Tomáš Uhlíř</a:t>
            </a:r>
          </a:p>
        </p:txBody>
      </p:sp>
      <p:pic>
        <p:nvPicPr>
          <p:cNvPr id="1026" name="Picture 2" descr="C:\Users\Lenovo\Disk Google\všte\3. semestr\TZD\Logo_vs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36777"/>
            <a:ext cx="1704231" cy="170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9CB-A910-425D-A5DD-F5A6F9570CB1}" type="datetime1">
              <a:rPr lang="cs-CZ" sz="1600" smtClean="0"/>
              <a:t>21.01.2018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9402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Důvody pro výběr tématu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Informování o předletových úkonech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 pro zajištění bezpečnosti letu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Zprostředkování ověřených znalostí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Upozornění na důsledné dodržování všech pokynů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  <p:extLst>
      <p:ext uri="{BB962C8B-B14F-4D97-AF65-F5344CB8AC3E}">
        <p14:creationId xmlns:p14="http://schemas.microsoft.com/office/powerpoint/2010/main" val="1108011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Popis postupů prováděných před vzletem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Vliv zatížení na těžiště a nastavení stabilizátorů pro vzlet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Aplikace teoretických znalostí na reálném letu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Autor: Tomáš Uhlíř</a:t>
            </a:r>
          </a:p>
        </p:txBody>
      </p:sp>
    </p:spTree>
    <p:extLst>
      <p:ext uri="{BB962C8B-B14F-4D97-AF65-F5344CB8AC3E}">
        <p14:creationId xmlns:p14="http://schemas.microsoft.com/office/powerpoint/2010/main" val="379998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Popisná analýza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Teorie ukázaná na praktickém příkladu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Aplikace profesních zkušeností a norem podle ICAO/IATA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Veřejně nedostupné vnitropodnikové zdroje a formuláře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  <p:extLst>
      <p:ext uri="{BB962C8B-B14F-4D97-AF65-F5344CB8AC3E}">
        <p14:creationId xmlns:p14="http://schemas.microsoft.com/office/powerpoint/2010/main" val="129868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a přínos práce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Popsání komplexního procesu vyvažování letadla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IATA DGR, dodržení segregačních požadavků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Porovnání manuální a automatizované formy výpočtů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Předcházení numerickým chybám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Vysoce efektivní odbavovací systém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Altéa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  <p:extLst>
      <p:ext uri="{BB962C8B-B14F-4D97-AF65-F5344CB8AC3E}">
        <p14:creationId xmlns:p14="http://schemas.microsoft.com/office/powerpoint/2010/main" val="4026981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Shrnutí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Výpočet EZFW (Předpokládaná váha bez paliva)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Nakládací instrukce a umístění předpokládaného těžiště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finálního nakládání a rozsazení cestujících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Příprava nakládacího listu a vyvažovací obálky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odletová dokumentace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  <p:extLst>
      <p:ext uri="{BB962C8B-B14F-4D97-AF65-F5344CB8AC3E}">
        <p14:creationId xmlns:p14="http://schemas.microsoft.com/office/powerpoint/2010/main" val="143546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Odpovědi na dotazy oponenta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obrázku č. 17 - Čtvrtá část nakládacího listu: Představme si situaci, kdy např. z důvodu vysokého rozdílu cen paliva v LHR a TLV budeme chtít v LHR ještě dotankovat dodatečných 18 tun paliva.. Překročili bychom tím opravdu některý váhový limit ?</a:t>
            </a:r>
          </a:p>
          <a:p>
            <a:pPr lvl="1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Původní zbývající váha 17 095 kg, limitní váha je ZFW</a:t>
            </a:r>
          </a:p>
          <a:p>
            <a:pPr lvl="1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Přepočet limitních vah: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Autor: Tomáš Uhlíř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53502F4-DE58-48FC-818D-499E3D3AB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16" y="4168907"/>
            <a:ext cx="7308163" cy="138553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75C5ECC-5688-4D70-A765-1F6493DC8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98" y="5675467"/>
            <a:ext cx="2714600" cy="69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44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4809D-0CA7-43AD-8732-4C614297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Odpovědi na dotazy oponenta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D9F27C-18DB-4B30-9B8A-B53829562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tabulce č. 7 - Standardní váhy cestujících: Jaký může být důvod toho, že průměrný cestující v obchodní třídě je o 3 kg těžší, než průměrný cestující ve třídě ekonomické ?</a:t>
            </a:r>
          </a:p>
          <a:p>
            <a:pPr lvl="1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Průměrná váha příručního zavazadla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F59868-24C8-4F1B-AEEC-1371580D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F1AC96-43E3-440A-A52D-08AF08EF1E1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Autor: Tomáš Uhlíř</a:t>
            </a:r>
          </a:p>
        </p:txBody>
      </p:sp>
    </p:spTree>
    <p:extLst>
      <p:ext uri="{BB962C8B-B14F-4D97-AF65-F5344CB8AC3E}">
        <p14:creationId xmlns:p14="http://schemas.microsoft.com/office/powerpoint/2010/main" val="80017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641" y="2636912"/>
            <a:ext cx="6934199" cy="115570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pozornost.</a:t>
            </a:r>
            <a:endParaRPr lang="en-US" sz="4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552-3BEA-44C0-B74B-910413EF144D}" type="datetime1">
              <a:rPr lang="cs-CZ" smtClean="0"/>
              <a:t>21.01.2018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Autor: Tomáš Uhlíř</a:t>
            </a:r>
          </a:p>
        </p:txBody>
      </p:sp>
    </p:spTree>
    <p:extLst>
      <p:ext uri="{BB962C8B-B14F-4D97-AF65-F5344CB8AC3E}">
        <p14:creationId xmlns:p14="http://schemas.microsoft.com/office/powerpoint/2010/main" val="151552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TM01859866[[fn=Makro]]</Template>
  <TotalTime>671</TotalTime>
  <Words>315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Tahoma</vt:lpstr>
      <vt:lpstr>Wingdings</vt:lpstr>
      <vt:lpstr>Macro</vt:lpstr>
      <vt:lpstr>Obhajoba bakalářské práce</vt:lpstr>
      <vt:lpstr>Důvody pro výběr tématu</vt:lpstr>
      <vt:lpstr>Cíl práce</vt:lpstr>
      <vt:lpstr>Použité metody</vt:lpstr>
      <vt:lpstr>Dosažené výsledky a přínos práce</vt:lpstr>
      <vt:lpstr>Shrnutí</vt:lpstr>
      <vt:lpstr>Odpovědi na dotazy oponenta</vt:lpstr>
      <vt:lpstr>Odpovědi na dotazy oponenta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Lenovo</dc:creator>
  <cp:lastModifiedBy>Tomas Uhlir</cp:lastModifiedBy>
  <cp:revision>52</cp:revision>
  <dcterms:created xsi:type="dcterms:W3CDTF">2016-10-16T10:01:37Z</dcterms:created>
  <dcterms:modified xsi:type="dcterms:W3CDTF">2018-01-21T20:39:59Z</dcterms:modified>
</cp:coreProperties>
</file>