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2" r:id="rId8"/>
    <p:sldId id="270" r:id="rId9"/>
    <p:sldId id="278" r:id="rId10"/>
    <p:sldId id="279" r:id="rId11"/>
    <p:sldId id="276" r:id="rId12"/>
    <p:sldId id="272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331D-20FD-468A-B326-A7916223F72A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5C27-FF4C-4B62-ACA1-4498078CBD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Organizace dopravně-logistických procesů ve firmě KRPE, s.r.o.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352928" cy="194421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Autorka práce: Petra Lukešová</a:t>
            </a:r>
          </a:p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Vedoucí práce: doc. Ing. Rudolf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</a:rPr>
              <a:t>Kampf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</a:rPr>
              <a:t>Ph.D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Oponent práce: Ing. Pavla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</a:rPr>
              <a:t>Lejsková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</a:rPr>
              <a:t>Ph.D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cs-CZ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</a:rPr>
              <a:t>České Budějovice, prosinec 2017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1161905" cy="116190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95736" y="47667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Vysoká škola technická a ekonomická v Českých Budějovicích Ústav technicko-technologický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Porovnání nákladů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104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582871">
                <a:tc>
                  <a:txBody>
                    <a:bodyPr/>
                    <a:lstStyle/>
                    <a:p>
                      <a:endParaRPr lang="cs-CZ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Původní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/>
                        <a:t>Nové</a:t>
                      </a:r>
                      <a:endParaRPr lang="cs-CZ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5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/>
                        <a:t>HU001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2 970 000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1 161 577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5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/>
                        <a:t>Panalpina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1 650 000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625 000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5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/>
                        <a:t>SK001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561 000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5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/>
                        <a:t>HU002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/>
                        <a:t>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2 469 300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5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5 181 000 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4 255 877 </a:t>
                      </a:r>
                      <a:endParaRPr lang="cs-CZ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699792" y="522920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Úspora -  925 123 Kč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Přínosy bakalářské práce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Identifikace nákladů na provozování současného </a:t>
            </a:r>
            <a:r>
              <a:rPr lang="cs-CZ" dirty="0" err="1" smtClean="0"/>
              <a:t>Milkrunu</a:t>
            </a:r>
            <a:r>
              <a:rPr lang="cs-CZ" dirty="0" smtClean="0"/>
              <a:t> HU001,</a:t>
            </a:r>
          </a:p>
          <a:p>
            <a:r>
              <a:rPr lang="cs-CZ" dirty="0" smtClean="0"/>
              <a:t>uplatnění metod operačního výzkumu při navrhování nových tras,</a:t>
            </a:r>
          </a:p>
          <a:p>
            <a:r>
              <a:rPr lang="cs-CZ" dirty="0" smtClean="0"/>
              <a:t>ekonomická výhodnost nově navržených tras,</a:t>
            </a:r>
          </a:p>
          <a:p>
            <a:r>
              <a:rPr lang="cs-CZ" dirty="0" smtClean="0"/>
              <a:t>nutnost pravidelného sledování provozu </a:t>
            </a:r>
            <a:r>
              <a:rPr lang="cs-CZ" dirty="0" err="1" smtClean="0"/>
              <a:t>Milkrunů</a:t>
            </a:r>
            <a:r>
              <a:rPr lang="cs-CZ" dirty="0" smtClean="0"/>
              <a:t>, jejich případná optimalizace a tím vznikající finanční úspory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Závěr prezentace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Doplňující otázky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Vedoucí práce:</a:t>
            </a:r>
          </a:p>
          <a:p>
            <a:r>
              <a:rPr lang="cs-CZ" dirty="0" smtClean="0"/>
              <a:t>Bude Váš návrh ve firmě realizovaný?</a:t>
            </a:r>
          </a:p>
          <a:p>
            <a:r>
              <a:rPr lang="cs-CZ" dirty="0" smtClean="0"/>
              <a:t>Vysvětlete nezbytnost použitých metod.</a:t>
            </a:r>
          </a:p>
          <a:p>
            <a:pPr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Oponent práce:</a:t>
            </a:r>
          </a:p>
          <a:p>
            <a:r>
              <a:rPr lang="cs-CZ" dirty="0" smtClean="0"/>
              <a:t>Budou nebo již byly Vaše návrhy využity v praxi?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Motivace a důvody k výběru tématu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Zaměstnání v transportním oddělení firmy,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orientace v dané problematice,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opakované kapacitní problémy HU001,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možnost využití výsledků práce v praxi.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Cíl práce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práce je zhodnocení </a:t>
            </a:r>
            <a:r>
              <a:rPr lang="cs-CZ" dirty="0" err="1" smtClean="0"/>
              <a:t>Milkrunové</a:t>
            </a:r>
            <a:r>
              <a:rPr lang="cs-CZ" dirty="0" smtClean="0"/>
              <a:t> trasy HU001 a navržení optimalizované trasy tak, aby byla pokryta požadovaná kapacita přepravovaného zboží a sníženy náklady na transport.</a:t>
            </a:r>
          </a:p>
          <a:p>
            <a:endParaRPr lang="cs-CZ" dirty="0"/>
          </a:p>
        </p:txBody>
      </p:sp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Společnost KRPE,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Výroba dílů automobilového průmyslu,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závod v Českých Budějovicích,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externí transport,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Milkrunsystém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Výzkumný problém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Nalezení nové optimální trasy mezi externím skladem firmy v Českých Budějovicích a zákazníky a dodavateli v Maďarsku a na Slovensku,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ekonomická výhodnost nově navržené trasy.</a:t>
            </a:r>
          </a:p>
          <a:p>
            <a:endParaRPr lang="cs-CZ" dirty="0"/>
          </a:p>
        </p:txBody>
      </p:sp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Metodika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Metoda sběru, shromažďování a zpracování dat,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metoda operačního výzkumu – Maďarská metoda.</a:t>
            </a:r>
          </a:p>
          <a:p>
            <a:endParaRPr lang="cs-CZ" dirty="0"/>
          </a:p>
        </p:txBody>
      </p:sp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4900" b="1" dirty="0" smtClean="0">
                <a:solidFill>
                  <a:schemeClr val="accent2">
                    <a:lumMod val="50000"/>
                  </a:schemeClr>
                </a:solidFill>
              </a:rPr>
              <a:t>Stávající HU001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Dodavatelé a zákazník,</a:t>
            </a:r>
          </a:p>
          <a:p>
            <a:r>
              <a:rPr lang="cs-CZ" dirty="0" smtClean="0"/>
              <a:t>kapacita – 28 palet,</a:t>
            </a:r>
          </a:p>
          <a:p>
            <a:r>
              <a:rPr lang="cs-CZ" dirty="0" smtClean="0"/>
              <a:t>vícenáklady na doplňková vozidla,</a:t>
            </a:r>
          </a:p>
          <a:p>
            <a:r>
              <a:rPr lang="cs-CZ" dirty="0" smtClean="0"/>
              <a:t>roční náklady – 2 970 000 Kč.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64807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Nově vzniklá trasa HU001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Pouze zákazníci,</a:t>
            </a:r>
          </a:p>
          <a:p>
            <a:r>
              <a:rPr lang="cs-CZ" dirty="0" smtClean="0"/>
              <a:t>kapacita – 28 palet,</a:t>
            </a:r>
          </a:p>
          <a:p>
            <a:r>
              <a:rPr lang="cs-CZ" dirty="0" smtClean="0"/>
              <a:t>Maďarská metoda,</a:t>
            </a:r>
          </a:p>
          <a:p>
            <a:r>
              <a:rPr lang="cs-CZ" dirty="0" smtClean="0"/>
              <a:t>roční náklady – 1 161 577 Kč.</a:t>
            </a:r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6624736" cy="21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Nově vzniklá trasa HU002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Pouze dodavatelé,</a:t>
            </a:r>
          </a:p>
          <a:p>
            <a:r>
              <a:rPr lang="cs-CZ" dirty="0" smtClean="0"/>
              <a:t>kapacita – 28 palet,</a:t>
            </a:r>
          </a:p>
          <a:p>
            <a:r>
              <a:rPr lang="cs-CZ" dirty="0" smtClean="0"/>
              <a:t>Maďarská metoda,</a:t>
            </a:r>
          </a:p>
          <a:p>
            <a:r>
              <a:rPr lang="cs-CZ" dirty="0" smtClean="0"/>
              <a:t>roční náklady – 2 469 300 Kč.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005064"/>
            <a:ext cx="64960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Obráze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445224"/>
            <a:ext cx="801865" cy="8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</Words>
  <Application>Microsoft Office PowerPoint</Application>
  <PresentationFormat>Předvádění na obrazovce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Organizace dopravně-logistických procesů ve firmě KRPE, s.r.o. </vt:lpstr>
      <vt:lpstr>Motivace a důvody k výběru tématu</vt:lpstr>
      <vt:lpstr>Cíl práce</vt:lpstr>
      <vt:lpstr>Společnost KRPE, s.r.o.</vt:lpstr>
      <vt:lpstr>Výzkumný problém</vt:lpstr>
      <vt:lpstr>Metodika</vt:lpstr>
      <vt:lpstr>   Stávající HU001  </vt:lpstr>
      <vt:lpstr>Nově vzniklá trasa HU001</vt:lpstr>
      <vt:lpstr>Nově vzniklá trasa HU002</vt:lpstr>
      <vt:lpstr>Porovnání nákladů</vt:lpstr>
      <vt:lpstr>Přínosy bakalářské práce</vt:lpstr>
      <vt:lpstr>Závěr prezentace</vt:lpstr>
      <vt:lpstr>Doplňující 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Outsourcing logistických činností internetového obchodu</dc:title>
  <dc:creator>Olga Poláková</dc:creator>
  <cp:lastModifiedBy>Lukesova Petra (RBCB/LOG3.2)</cp:lastModifiedBy>
  <cp:revision>81</cp:revision>
  <dcterms:created xsi:type="dcterms:W3CDTF">2017-04-24T17:03:51Z</dcterms:created>
  <dcterms:modified xsi:type="dcterms:W3CDTF">2018-01-22T06:37:55Z</dcterms:modified>
</cp:coreProperties>
</file>