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0DFFBE-AA28-4D06-934F-A670743C4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079" y="375900"/>
            <a:ext cx="10993549" cy="147501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Autobusové nádraží v českém Krumlově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9C90520-E055-42B1-A7F1-CC442B7DC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082" y="1850913"/>
            <a:ext cx="10993546" cy="882515"/>
          </a:xfrm>
        </p:spPr>
        <p:txBody>
          <a:bodyPr>
            <a:noAutofit/>
          </a:bodyPr>
          <a:lstStyle/>
          <a:p>
            <a:r>
              <a:rPr lang="cs-CZ" sz="2000" cap="none" dirty="0">
                <a:latin typeface="Arial" panose="020B0604020202020204" pitchFamily="34" charset="0"/>
                <a:cs typeface="Arial" panose="020B0604020202020204" pitchFamily="34" charset="0"/>
              </a:rPr>
              <a:t>Autor bakalářské práce: Petra Olexová, 16721</a:t>
            </a:r>
          </a:p>
          <a:p>
            <a:r>
              <a:rPr lang="cs-CZ" sz="2000" cap="none" dirty="0">
                <a:latin typeface="Arial" panose="020B0604020202020204" pitchFamily="34" charset="0"/>
                <a:cs typeface="Arial" panose="020B0604020202020204" pitchFamily="34" charset="0"/>
              </a:rPr>
              <a:t>Vedoucí bakalářské práce: Ing. Ladislav Bartuška</a:t>
            </a:r>
          </a:p>
          <a:p>
            <a:r>
              <a:rPr lang="cs-CZ" sz="2000" cap="none" dirty="0">
                <a:latin typeface="Arial" panose="020B0604020202020204" pitchFamily="34" charset="0"/>
                <a:cs typeface="Arial" panose="020B0604020202020204" pitchFamily="34" charset="0"/>
              </a:rPr>
              <a:t>Oponent bakalářské práce: Ing. Martin Stach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6E6D575-17D0-4EE4-A70C-75BFBAC95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449" y="5542384"/>
            <a:ext cx="4914796" cy="5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2951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482159-9EFE-46EC-8FB1-2134CE498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51782627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DC012B-118A-47B8-8558-9D524EBBB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36BEE5-D884-435B-9E0F-2EAB70C0C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Motivace a důvody k výběru daného tématu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Výzkumný problém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Použité metody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Dosažené výsledky a přínos práce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Závěrečné shrnutí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Doplňující dotazy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096267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EBF01-0362-413E-9252-F2ED1F921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60200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Motivace a důvody k výběru daného tématu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BBEBA5-D4F7-47D3-A2B6-42180BA52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Výběr známého prostředí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Vlastní zkušenost a zájem na zlepšení stávající situace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Nutnost řešení dané problematiky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Přínos pro cestující, obyvatele Č.K. a samotné město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F08479-626E-4D73-921E-94A5A67BD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880" y="3429000"/>
            <a:ext cx="4218798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7592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B542EC-EBF3-4346-BC87-190ABA12F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62823C-1A61-4A32-A8BD-D30E726C8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„Cílem mé bakalářské práce je provést srovnávací analýzu současného autobusového nádraží v Českém Krumlově. Úkolem praktické části je vyhodnocení dotazníkového šetření, zjistit, zda jsou cestující spokojení se službami a současným stavem autobusového nádraží.“</a:t>
            </a:r>
          </a:p>
        </p:txBody>
      </p:sp>
    </p:spTree>
    <p:extLst>
      <p:ext uri="{BB962C8B-B14F-4D97-AF65-F5344CB8AC3E}">
        <p14:creationId xmlns:p14="http://schemas.microsoft.com/office/powerpoint/2010/main" val="378408049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221F1C-B1DF-424D-AD67-4DFC57182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Výzkumný problém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8D65DC-FD67-42F8-A30A-60E9028E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Spokojenost cestujících a obyvatel Českého Krumlova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Navrhnutí možností pro zvýšení spokojenosti cestujících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Potvrzení/vyvrácení hypotéz: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Hypotéza č. 1: Cestující nejsou spokojeni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í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 současným stavem AN.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Hypotéza č. 2: Cestující nebudou ochotni si připlatit za lepší služby. </a:t>
            </a:r>
          </a:p>
        </p:txBody>
      </p:sp>
    </p:spTree>
    <p:extLst>
      <p:ext uri="{BB962C8B-B14F-4D97-AF65-F5344CB8AC3E}">
        <p14:creationId xmlns:p14="http://schemas.microsoft.com/office/powerpoint/2010/main" val="181567359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7CE4F1-48E0-41B8-88F9-17DBA20A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Použité metody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9BFC6D-C332-4B54-8BE4-C2404C725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Sběr a shromažďování dat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Dotazníkové šetření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Vyhodnocení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116187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8F9033-9259-4873-A8D4-9794596B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dosažené výsledky a přínos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E7B3A4-ED4C-408E-B19E-941737B12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Bylo zjištěno, jak jsou cestující a obyvatele Č.K. spokojení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Byla navrhnuta opatření pro zvýšení spokojenosti cestujících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Studie nového AN</a:t>
            </a:r>
          </a:p>
        </p:txBody>
      </p:sp>
    </p:spTree>
    <p:extLst>
      <p:ext uri="{BB962C8B-B14F-4D97-AF65-F5344CB8AC3E}">
        <p14:creationId xmlns:p14="http://schemas.microsoft.com/office/powerpoint/2010/main" val="327612448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C9EFE2-DC15-4CFB-9F74-616209AE4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závěrečné shrnutí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CF8996-E1DD-41A5-A37B-3D0479D6D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Nutná rekonstrukce AN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Potvrzení hypotézy č. 1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Vyvrácení hypotézy č. 2</a:t>
            </a:r>
          </a:p>
        </p:txBody>
      </p:sp>
    </p:spTree>
    <p:extLst>
      <p:ext uri="{BB962C8B-B14F-4D97-AF65-F5344CB8AC3E}">
        <p14:creationId xmlns:p14="http://schemas.microsoft.com/office/powerpoint/2010/main" val="122594710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6FF519-0774-452A-8BA4-6B2083A11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Doplňující 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81836E-8FA5-431A-98DE-B44ABE30D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Vedoucí bakalářské práce: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Bude Vaše doporučení týkající se zpracování komplexního dotazníkového průzkumu ze strany města týkající se nové podoby autobusového nádraží probráno na radě města? 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Oponent bakalářské práce: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Konzultovala jste výsledky práce či podobu nového terminálu s autobusový-mi dopravci, kteří ho využívají? </a:t>
            </a:r>
          </a:p>
        </p:txBody>
      </p:sp>
    </p:spTree>
    <p:extLst>
      <p:ext uri="{BB962C8B-B14F-4D97-AF65-F5344CB8AC3E}">
        <p14:creationId xmlns:p14="http://schemas.microsoft.com/office/powerpoint/2010/main" val="176048559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ividenda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2858</TotalTime>
  <Words>277</Words>
  <Application>Microsoft Office PowerPoint</Application>
  <PresentationFormat>Širokoúhlá obrazovka</PresentationFormat>
  <Paragraphs>51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Wingdings 2</vt:lpstr>
      <vt:lpstr>Dividenda</vt:lpstr>
      <vt:lpstr>Autobusové nádraží v českém Krumlově</vt:lpstr>
      <vt:lpstr>obsah</vt:lpstr>
      <vt:lpstr>Motivace a důvody k výběru daného tématu</vt:lpstr>
      <vt:lpstr>Cíl práce</vt:lpstr>
      <vt:lpstr>Výzkumný problém</vt:lpstr>
      <vt:lpstr>Použité metody</vt:lpstr>
      <vt:lpstr>dosažené výsledky a přínos práce</vt:lpstr>
      <vt:lpstr>závěrečné shrnutí</vt:lpstr>
      <vt:lpstr>Doplňující otázky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Autobusové nádraží český krumlov</dc:title>
  <dc:creator>Milan Litvan</dc:creator>
  <cp:lastModifiedBy>Milan Litvan</cp:lastModifiedBy>
  <cp:revision>20</cp:revision>
  <dcterms:created xsi:type="dcterms:W3CDTF">2018-01-19T14:00:48Z</dcterms:created>
  <dcterms:modified xsi:type="dcterms:W3CDTF">2018-01-21T20:04:29Z</dcterms:modified>
</cp:coreProperties>
</file>