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5" r:id="rId3"/>
    <p:sldId id="257" r:id="rId4"/>
    <p:sldId id="259" r:id="rId5"/>
    <p:sldId id="260" r:id="rId6"/>
    <p:sldId id="266" r:id="rId7"/>
    <p:sldId id="263" r:id="rId8"/>
    <p:sldId id="267" r:id="rId9"/>
    <p:sldId id="261" r:id="rId10"/>
    <p:sldId id="258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061DEBE-8258-47DB-9AE2-E2BBDEC0B98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C4231C7-5B9F-40D4-8BCA-7AF27CCCE0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264320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200" dirty="0" smtClean="0">
                <a:latin typeface="Arial" pitchFamily="34" charset="0"/>
                <a:cs typeface="Arial" pitchFamily="34" charset="0"/>
              </a:rPr>
              <a:t>Vysoká škola technická a ekonomická v Českých Budějovicích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/>
            </a:r>
            <a:br>
              <a:rPr lang="cs-CZ" sz="2200" dirty="0">
                <a:latin typeface="Arial" pitchFamily="34" charset="0"/>
                <a:cs typeface="Arial" pitchFamily="34" charset="0"/>
              </a:rPr>
            </a:br>
            <a:r>
              <a:rPr lang="cs-CZ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200" dirty="0" smtClean="0">
                <a:latin typeface="Arial" pitchFamily="34" charset="0"/>
                <a:cs typeface="Arial" pitchFamily="34" charset="0"/>
              </a:rPr>
            </a:br>
            <a:r>
              <a:rPr lang="cs-CZ" sz="4400" dirty="0" smtClean="0">
                <a:latin typeface="Arial" pitchFamily="34" charset="0"/>
                <a:cs typeface="Arial" pitchFamily="34" charset="0"/>
              </a:rPr>
              <a:t>Racionalizace </a:t>
            </a:r>
            <a:r>
              <a:rPr lang="cs-CZ" sz="4400" dirty="0" smtClean="0">
                <a:latin typeface="Arial" pitchFamily="34" charset="0"/>
                <a:cs typeface="Arial" pitchFamily="34" charset="0"/>
              </a:rPr>
              <a:t>skladového hospodářství v konkrétním podniku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28662" y="3886200"/>
            <a:ext cx="8001056" cy="1752600"/>
          </a:xfrm>
        </p:spPr>
        <p:txBody>
          <a:bodyPr>
            <a:normAutofit/>
          </a:bodyPr>
          <a:lstStyle/>
          <a:p>
            <a:pPr algn="ctr"/>
            <a:r>
              <a:rPr lang="cs-CZ" sz="2000" b="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Autor bakalářské práce: </a:t>
            </a:r>
            <a:r>
              <a:rPr lang="cs-CZ" sz="2000" b="0" spc="50" dirty="0" err="1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Haták</a:t>
            </a:r>
            <a:r>
              <a:rPr lang="cs-CZ" sz="2000" b="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David</a:t>
            </a:r>
          </a:p>
          <a:p>
            <a:pPr algn="ctr"/>
            <a:r>
              <a:rPr lang="cs-CZ" sz="2000" b="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Vedoucí bakalářské práce: </a:t>
            </a:r>
            <a:r>
              <a:rPr lang="cs-CZ" sz="2000" b="0" i="0" dirty="0" smtClean="0">
                <a:solidFill>
                  <a:srgbClr val="000000"/>
                </a:solidFill>
                <a:latin typeface="Arial"/>
              </a:rPr>
              <a:t>doc. Ing. Ján </a:t>
            </a:r>
            <a:r>
              <a:rPr lang="cs-CZ" sz="2000" b="0" i="0" dirty="0" err="1" smtClean="0">
                <a:solidFill>
                  <a:srgbClr val="000000"/>
                </a:solidFill>
                <a:latin typeface="Arial"/>
              </a:rPr>
              <a:t>Ližbetin</a:t>
            </a:r>
            <a:r>
              <a:rPr lang="cs-CZ" sz="2000" b="0" i="0" dirty="0" smtClean="0">
                <a:solidFill>
                  <a:srgbClr val="000000"/>
                </a:solidFill>
                <a:latin typeface="Arial"/>
              </a:rPr>
              <a:t>, PhD.</a:t>
            </a:r>
            <a:endParaRPr lang="cs-CZ" sz="2000" b="0" spc="50" dirty="0" smtClean="0">
              <a:ln w="1143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ctr"/>
            <a:r>
              <a:rPr lang="cs-CZ" sz="2000" b="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Oponent bakalářské práce: </a:t>
            </a:r>
            <a:r>
              <a:rPr lang="cs-CZ" sz="2000" b="0" i="0" dirty="0" smtClean="0">
                <a:solidFill>
                  <a:srgbClr val="000000"/>
                </a:solidFill>
                <a:latin typeface="Arial"/>
              </a:rPr>
              <a:t>Ing. </a:t>
            </a:r>
            <a:r>
              <a:rPr lang="cs-CZ" sz="2000" b="0" i="0" dirty="0" err="1" smtClean="0">
                <a:solidFill>
                  <a:srgbClr val="000000"/>
                </a:solidFill>
                <a:latin typeface="Arial"/>
              </a:rPr>
              <a:t>Mária</a:t>
            </a:r>
            <a:r>
              <a:rPr lang="cs-CZ" sz="2000" b="0" i="0" dirty="0" smtClean="0">
                <a:solidFill>
                  <a:srgbClr val="000000"/>
                </a:solidFill>
                <a:latin typeface="Arial"/>
              </a:rPr>
              <a:t> Chovancová</a:t>
            </a:r>
            <a:endParaRPr lang="cs-CZ" sz="2000" b="0" spc="50" dirty="0" smtClean="0">
              <a:ln w="1143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ctr"/>
            <a:r>
              <a:rPr lang="cs-CZ" sz="2000" b="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České Budějovice </a:t>
            </a:r>
            <a:r>
              <a:rPr lang="cs-CZ" sz="2000" b="0" spc="50" dirty="0" smtClean="0">
                <a:ln w="11430"/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únor 2018</a:t>
            </a:r>
            <a:endParaRPr lang="cs-CZ" sz="2000" b="0" spc="50" dirty="0" smtClean="0">
              <a:ln w="11430"/>
              <a:solidFill>
                <a:schemeClr val="tx1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cs-CZ" dirty="0" smtClean="0"/>
          </a:p>
          <a:p>
            <a:pPr algn="ctr"/>
            <a:endParaRPr lang="cs-CZ" dirty="0"/>
          </a:p>
          <a:p>
            <a:pPr algn="ctr"/>
            <a:endParaRPr lang="cs-CZ" dirty="0" smtClean="0"/>
          </a:p>
          <a:p>
            <a:pPr algn="ctr">
              <a:buNone/>
            </a:pPr>
            <a:r>
              <a:rPr lang="cs-CZ" sz="4000" dirty="0" smtClean="0">
                <a:latin typeface="Arial" pitchFamily="34" charset="0"/>
                <a:cs typeface="Arial" pitchFamily="34" charset="0"/>
              </a:rPr>
              <a:t>Děkuji za pozornost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746760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Otázky vedoucího a oponenta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Vedoucí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BP: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„Jak se k Vašemu návrhu (výstavba nového skladu) vyjádřila společnost?”</a:t>
            </a:r>
          </a:p>
          <a:p>
            <a:pPr>
              <a:buNone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Oponent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BP:</a:t>
            </a:r>
          </a:p>
          <a:p>
            <a:pPr>
              <a:buNone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	„Bude realizováno vámi navrhované opatření?” 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Důvody k řešení daného tématu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Osobní důvody – dlouhodobá spolupráce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Aplikace vědomostí získaných studiem v praxi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Zajímavé téma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Cílem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bakalářské práce je provést analýzu stavu skladu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zvoleného podniku. Na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základě analýzy zjistit slabá, případně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kritická místa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podniku a navrhnout jejich řešení.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Použité metody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Sběr dat měřením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Dotazování vedení firmy</a:t>
            </a: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Analýza získaných údajů 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stavu skladového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hospodářství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Vlastní pozorování a výpočty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857232"/>
            <a:ext cx="821537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Nedostatečná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kapacita 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skladu</a:t>
            </a:r>
          </a:p>
          <a:p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Evidence dat v IS</a:t>
            </a:r>
          </a:p>
          <a:p>
            <a:endParaRPr lang="cs-CZ" dirty="0">
              <a:latin typeface="Arial" pitchFamily="34" charset="0"/>
              <a:cs typeface="Arial" pitchFamily="34" charset="0"/>
            </a:endParaRP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Výpočty – aktuální stav zásob x kapacita 			  skladu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Výpočet skladového prostoru 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Původní rozložení skladu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48281" y="1618461"/>
            <a:ext cx="5809801" cy="438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928670"/>
            <a:ext cx="7467600" cy="1143000"/>
          </a:xfrm>
        </p:spPr>
        <p:txBody>
          <a:bodyPr>
            <a:no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Rozdíl mezi hladinou zásob a kapacitou skladu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86058"/>
            <a:ext cx="814393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Navrhnuté rozložení skladu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77326" y="1627987"/>
            <a:ext cx="5195004" cy="4515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Arial" pitchFamily="34" charset="0"/>
                <a:cs typeface="Arial" pitchFamily="34" charset="0"/>
              </a:rPr>
              <a:t>Stručné závěrečné shrnutí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Nedostatečná kapacita hlavního skladu</a:t>
            </a:r>
          </a:p>
          <a:p>
            <a:endParaRPr lang="cs-CZ" dirty="0" smtClean="0"/>
          </a:p>
          <a:p>
            <a:r>
              <a:rPr lang="cs-CZ" dirty="0" smtClean="0"/>
              <a:t>Návrh jiného uspořádání nového skladu</a:t>
            </a:r>
          </a:p>
          <a:p>
            <a:endParaRPr lang="cs-CZ" dirty="0" smtClean="0"/>
          </a:p>
          <a:p>
            <a:r>
              <a:rPr lang="cs-CZ" dirty="0" smtClean="0"/>
              <a:t>Cílem racionalizace je sjednocení skladových prostorů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179</TotalTime>
  <Words>141</Words>
  <Application>Microsoft Office PowerPoint</Application>
  <PresentationFormat>Předvádění na obrazovce (4:3)</PresentationFormat>
  <Paragraphs>55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Vysoká škola technická a ekonomická v Českých Budějovicích  Racionalizace skladového hospodářství v konkrétním podniku</vt:lpstr>
      <vt:lpstr>Důvody k řešení daného tématu</vt:lpstr>
      <vt:lpstr>Cíl práce</vt:lpstr>
      <vt:lpstr>Použité metody</vt:lpstr>
      <vt:lpstr>Dosažené výsledky a přínos práce</vt:lpstr>
      <vt:lpstr>Původní rozložení skladu</vt:lpstr>
      <vt:lpstr>Rozdíl mezi hladinou zásob a kapacitou skladu</vt:lpstr>
      <vt:lpstr>Navrhnuté rozložení skladu</vt:lpstr>
      <vt:lpstr>Stručné závěrečné shrnutí</vt:lpstr>
      <vt:lpstr>Snímek 10</vt:lpstr>
      <vt:lpstr>Otázky vedoucího a oponenta práce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Racionalizace skladového hospodářství v konkrétním podniku</dc:title>
  <dc:creator>David</dc:creator>
  <cp:lastModifiedBy>David</cp:lastModifiedBy>
  <cp:revision>21</cp:revision>
  <dcterms:created xsi:type="dcterms:W3CDTF">2018-01-19T16:09:16Z</dcterms:created>
  <dcterms:modified xsi:type="dcterms:W3CDTF">2018-01-21T18:39:15Z</dcterms:modified>
</cp:coreProperties>
</file>