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6440C2F-795F-4CD8-9ED6-1EA3AEAC458E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C2089B-3621-48DF-8895-15731AD204B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1196752"/>
            <a:ext cx="7560840" cy="2115456"/>
          </a:xfrm>
        </p:spPr>
        <p:txBody>
          <a:bodyPr>
            <a:no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Analýza bezpečnosti a plynulosti silničního provozu ve vybrané lokalitě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3933056"/>
            <a:ext cx="6470536" cy="2544688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Autor bakalářské práce: Lukáš Straka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Vedoucí bakalářské práce: Ing. Martina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Hlatká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Oponent bakalářské práce: Ing. Jaroslav Pospíšil,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Ph.D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České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Budějovice,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2018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648"/>
            <a:ext cx="6523776" cy="637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000" y="216000"/>
            <a:ext cx="7884000" cy="940966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Navrhovaná úprava úseku č. 5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Zástupný symbol pro obsah 3" descr="Návrh 3 - parkoviště Koželuž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57211" b="17211"/>
          <a:stretch>
            <a:fillRect/>
          </a:stretch>
        </p:blipFill>
        <p:spPr>
          <a:xfrm>
            <a:off x="2340000" y="1196752"/>
            <a:ext cx="5077014" cy="551723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84000" y="2736000"/>
            <a:ext cx="5155664" cy="851354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000" y="720000"/>
            <a:ext cx="7406640" cy="851354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Otázky vedoucího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0000" y="1872000"/>
            <a:ext cx="7406640" cy="1752600"/>
          </a:xfrm>
        </p:spPr>
        <p:txBody>
          <a:bodyPr>
            <a:normAutofit/>
          </a:bodyPr>
          <a:lstStyle/>
          <a:p>
            <a:pPr marL="484632" indent="-457200">
              <a:buFont typeface="+mj-lt"/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Budou Vámi navržená řešení provedena?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000" y="720000"/>
            <a:ext cx="7406640" cy="851354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Otázky oponenta práce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0000" y="1872000"/>
            <a:ext cx="7406640" cy="1752600"/>
          </a:xfrm>
        </p:spPr>
        <p:txBody>
          <a:bodyPr>
            <a:normAutofit/>
          </a:bodyPr>
          <a:lstStyle/>
          <a:p>
            <a:pPr marL="484632" indent="-457200">
              <a:buFont typeface="+mj-lt"/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 základě jakých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specifik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 ukazatelů jste v práci zvolil jednotlivé vzorce pro výpočty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484632" indent="-457200">
              <a:buFont typeface="+mj-lt"/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Proč jste v bakalářské práci nestanovil hypotézu a následně ji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neverifikoval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84632" indent="-457200">
              <a:buFont typeface="+mj-lt"/>
              <a:buAutoNum type="arabicPeriod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000" y="720000"/>
            <a:ext cx="7406640" cy="923362"/>
          </a:xfrm>
        </p:spPr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Motivace pro řešení problému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0000" y="1872000"/>
            <a:ext cx="7406640" cy="1752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Zajímavé téma,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Osobní důvody – znalost dopravní situace v okrese i nebezpečných 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problémových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míst.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000" y="720000"/>
            <a:ext cx="7406640" cy="80665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Cíl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práce 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0000" y="1872000"/>
            <a:ext cx="7406640" cy="4509328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Cílem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této práce je pomocí analýzy silničního provozu v dané lokalitě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navrhnout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odpovídající opatření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vedoucí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ke snížení negativních vlivů silniční dopravy na bezpečnost a plynulost silničního provozu v dané lokalitě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000" y="720000"/>
            <a:ext cx="7406640" cy="851354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0000" y="1872000"/>
            <a:ext cx="7406640" cy="479736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Teoretická část: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Informace z knižních a internetových zdrojů, 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I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nformace z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materiálů Policie ČR a ČSÚ.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Aplikační část: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Sběr dat,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Vlastní pozorování,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Konzultace.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000" y="720000"/>
            <a:ext cx="7406640" cy="851354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Použité ukazatele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0000" y="1872000"/>
            <a:ext cx="7406640" cy="1752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Ukazatel celospolečenské ztráty,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Ukazatel relativní nehodovosti,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Závažnost nehod,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Relativní stupeň bezpečnosti.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000" y="720000"/>
            <a:ext cx="7406640" cy="851354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Problémové úseky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0000" y="1844824"/>
            <a:ext cx="7406640" cy="4752528"/>
          </a:xfrm>
        </p:spPr>
        <p:txBody>
          <a:bodyPr>
            <a:normAutofit/>
          </a:bodyPr>
          <a:lstStyle/>
          <a:p>
            <a:pPr marL="484632" indent="-457200">
              <a:buAutoNum type="arabicParenR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Úsek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č. 1: směrový oblouk na silnici I/26 u obce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Březí,</a:t>
            </a:r>
          </a:p>
          <a:p>
            <a:pPr marL="484632" indent="-457200">
              <a:buAutoNum type="arabicParenR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Úsek č. 2: Křižovatka silnice I/26 a místních komunikací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– Folmava, </a:t>
            </a:r>
          </a:p>
          <a:p>
            <a:pPr marL="484632" indent="-457200">
              <a:buAutoNum type="arabicParenR"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Úsek č. 3: křižovatka silnic I/22 a III/0222a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(u obce Kout na Šumavě,</a:t>
            </a:r>
          </a:p>
          <a:p>
            <a:pPr marL="484632" indent="-457200">
              <a:buAutoNum type="arabicParenR"/>
            </a:pPr>
            <a:r>
              <a:rPr lang="pl-PL" sz="2400" dirty="0" smtClean="0">
                <a:latin typeface="Arial" pitchFamily="34" charset="0"/>
                <a:cs typeface="Arial" pitchFamily="34" charset="0"/>
              </a:rPr>
              <a:t>Úsek č. 4: Směrový oblouk na silnici I/22 za obcí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Hluboká,</a:t>
            </a:r>
          </a:p>
          <a:p>
            <a:pPr marL="484632" indent="-457200">
              <a:buAutoNum type="arabicParenR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Úsek č. 5: Ulice Na Koželužně a Mlýnská – sídliště Na Koželužně,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Kdyně.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000" y="216000"/>
            <a:ext cx="7884000" cy="836752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Navrhovaná úprava úseku č. 2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Zástupný symbol pro obsah 3" descr="Návrh 1 - OK Folmava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53370" b="13792"/>
          <a:stretch>
            <a:fillRect/>
          </a:stretch>
        </p:blipFill>
        <p:spPr>
          <a:xfrm>
            <a:off x="2232000" y="1044188"/>
            <a:ext cx="5537164" cy="574969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000" y="216000"/>
            <a:ext cx="7884000" cy="940966"/>
          </a:xfrm>
        </p:spPr>
        <p:txBody>
          <a:bodyPr>
            <a:no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Navrhovaná úprava úseku č. 3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Zástupný symbol pro obsah 3" descr="Návrh 2 - křižovatka Kou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297" t="1747" r="4382" b="1616"/>
          <a:stretch>
            <a:fillRect/>
          </a:stretch>
        </p:blipFill>
        <p:spPr>
          <a:xfrm>
            <a:off x="1728000" y="1196752"/>
            <a:ext cx="6662305" cy="547260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000" y="216000"/>
            <a:ext cx="7884000" cy="954336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Navrhovaná úprava úseku č. 5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Zástupný symbol pro obsah 3" descr="Návrh 3 - Kdyně Koželuž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501" r="32246" b="12082"/>
          <a:stretch>
            <a:fillRect/>
          </a:stretch>
        </p:blipFill>
        <p:spPr>
          <a:xfrm>
            <a:off x="1373619" y="1196752"/>
            <a:ext cx="7342613" cy="547260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1028</TotalTime>
  <Words>294</Words>
  <Application>Microsoft Office PowerPoint</Application>
  <PresentationFormat>Předvádění na obrazovce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Analýza bezpečnosti a plynulosti silničního provozu ve vybrané lokalitě</vt:lpstr>
      <vt:lpstr>Motivace pro řešení problému</vt:lpstr>
      <vt:lpstr>Cíl práce </vt:lpstr>
      <vt:lpstr>Použité metody</vt:lpstr>
      <vt:lpstr>Použité ukazatele</vt:lpstr>
      <vt:lpstr>Problémové úseky</vt:lpstr>
      <vt:lpstr>Navrhovaná úprava úseku č. 2</vt:lpstr>
      <vt:lpstr>Navrhovaná úprava úseku č. 3</vt:lpstr>
      <vt:lpstr>Navrhovaná úprava úseku č. 5</vt:lpstr>
      <vt:lpstr>Navrhovaná úprava úseku č. 5</vt:lpstr>
      <vt:lpstr>Děkuji za pozornost</vt:lpstr>
      <vt:lpstr>Otázky vedoucího práce</vt:lpstr>
      <vt:lpstr>Otázky oponenta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bezpečnosti a plynulosti silničního provozu ve vybrané lokalitě</dc:title>
  <dc:creator>Uživatel systému Windows</dc:creator>
  <cp:lastModifiedBy>Uživatel systému Windows</cp:lastModifiedBy>
  <cp:revision>78</cp:revision>
  <dcterms:created xsi:type="dcterms:W3CDTF">2018-01-18T19:33:38Z</dcterms:created>
  <dcterms:modified xsi:type="dcterms:W3CDTF">2018-01-21T20:45:45Z</dcterms:modified>
</cp:coreProperties>
</file>