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4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66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3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25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010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6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767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03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8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6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2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1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1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91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7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2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21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2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  <p:sldLayoutId id="2147484006" r:id="rId12"/>
    <p:sldLayoutId id="2147484007" r:id="rId13"/>
    <p:sldLayoutId id="2147484008" r:id="rId14"/>
    <p:sldLayoutId id="2147484009" r:id="rId15"/>
    <p:sldLayoutId id="214748401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2813" y="342901"/>
            <a:ext cx="9793287" cy="14224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 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9094787" cy="1686921"/>
          </a:xfrm>
        </p:spPr>
        <p:txBody>
          <a:bodyPr>
            <a:noAutofit/>
          </a:bodyPr>
          <a:lstStyle/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Autorka bakalářské práce: Kateřina Brousková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bakalářské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práce: Ing. Vladimír Ľupták, PhD.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bakalářské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práce: Ing. Jaroslav Pospíšil, Ph.D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České Budějovice, únor 2018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ázek 5" descr="Obsah obrázku klipart&#10;&#10;Popis vygenerován s vysokou mírou spolehlivost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8508" y="342901"/>
            <a:ext cx="1496104" cy="149610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150268" y="2750640"/>
            <a:ext cx="9793287" cy="1422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bezpečnostních prvků v silniční osobní dopravě</a:t>
            </a:r>
            <a:endParaRPr lang="cs-CZ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96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Výstražné signalizační zařízení Rail-flash poprvé na železničním přejezdu na Slovensk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2133600"/>
            <a:ext cx="3913188" cy="345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0100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677" y="2133600"/>
            <a:ext cx="4559935" cy="345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ovéPole 5"/>
          <p:cNvSpPr txBox="1"/>
          <p:nvPr/>
        </p:nvSpPr>
        <p:spPr>
          <a:xfrm>
            <a:off x="2589212" y="5703501"/>
            <a:ext cx="3594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3 – 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 </a:t>
            </a:r>
            <a:r>
              <a:rPr lang="cs-CZ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Rail</a:t>
            </a:r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cs-CZ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flash</a:t>
            </a: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944677" y="5703501"/>
            <a:ext cx="5082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4 - 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Zdvihací zábrana na železničním přejezdu</a:t>
            </a:r>
          </a:p>
        </p:txBody>
      </p:sp>
    </p:spTree>
    <p:extLst>
      <p:ext uri="{BB962C8B-B14F-4D97-AF65-F5344CB8AC3E}">
        <p14:creationId xmlns:p14="http://schemas.microsoft.com/office/powerpoint/2010/main" val="170149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s://www.babyandgo.cz/fotky49964/fotos/_vyrp11_10898023710110U1_2018_maxicosi_carseat_toddlercarseat_axissfixair_black_nomadblack_builtinairbag_fron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803400"/>
            <a:ext cx="3011488" cy="3777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0737" y="1838011"/>
            <a:ext cx="5404247" cy="377762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432049" y="5627077"/>
            <a:ext cx="3468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5 - 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Dětská autosedačka s integrovaným airbagem</a:t>
            </a:r>
          </a:p>
          <a:p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400800" y="6235700"/>
            <a:ext cx="410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00736" y="5615633"/>
            <a:ext cx="5795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6 - Airbag 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cestující na zadních sedadlech</a:t>
            </a:r>
          </a:p>
          <a:p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1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Výsledek obrázku pro přechod pro chodce diod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2133600"/>
            <a:ext cx="4522788" cy="3777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Zástupný symbol pro obsah 4" descr="Související obrázek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4964" y="2133600"/>
            <a:ext cx="4349836" cy="37776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2589212" y="5955156"/>
            <a:ext cx="4243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7 – Osvětlení přechodu </a:t>
            </a: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257964" y="5985934"/>
            <a:ext cx="3714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8 – Informační radar </a:t>
            </a: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4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4286" y="283867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 </a:t>
            </a:r>
            <a:endParaRPr lang="cs-CZ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27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oponenta</a:t>
            </a:r>
            <a:endParaRPr lang="cs-CZ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Jaké matematické metody jste použila při verifikaci práce a zjištěných výsledků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algn="just"/>
            <a:endParaRPr lang="cs-C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Jaké 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nové </a:t>
            </a:r>
            <a:r>
              <a:rPr lang="cs-CZ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technicko-technologické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prvky jste navrhla pro splnění cíle práce? </a:t>
            </a:r>
          </a:p>
        </p:txBody>
      </p:sp>
    </p:spTree>
    <p:extLst>
      <p:ext uri="{BB962C8B-B14F-4D97-AF65-F5344CB8AC3E}">
        <p14:creationId xmlns:p14="http://schemas.microsoft.com/office/powerpoint/2010/main" val="23335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Motivace a důvody k řešení daného problémů</a:t>
            </a:r>
            <a:endParaRPr lang="cs-CZ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Bezpečnost na prvním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místě</a:t>
            </a:r>
          </a:p>
          <a:p>
            <a:pPr marL="0" indent="0" algn="just"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Osobní zájem </a:t>
            </a:r>
          </a:p>
          <a:p>
            <a:pPr algn="just"/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Zajímavé téma</a:t>
            </a:r>
          </a:p>
          <a:p>
            <a:pPr algn="just"/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7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  <a:endParaRPr lang="cs-CZ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Cílem 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bakalářské práce je komplexní analýza bezpečnostních prvků v silniční dopravě, s návrhem </a:t>
            </a:r>
            <a:r>
              <a:rPr lang="cs-C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technicko-technologických 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bezpečnostních prvků v kontextu zvýšení bezpečnosti v silniční dopravě.</a:t>
            </a:r>
          </a:p>
          <a:p>
            <a:pPr algn="just"/>
            <a:endParaRPr lang="cs-CZ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5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Výzkumný problém </a:t>
            </a:r>
            <a:endParaRPr lang="cs-CZ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cs-CZ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 Jsou starší automobily považovány za bezpečné, a co hraje roli při koupi automobilu, případně jaké bezpečnostní prvky by měly být minimálně jeho součástí?</a:t>
            </a:r>
          </a:p>
          <a:p>
            <a:pPr algn="just"/>
            <a:endParaRPr lang="cs-CZ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cs-CZ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cs-CZ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Používají řidiči bezpečnostní pásy, a jakým dalším činnostem se věnují při řízení automobilu?</a:t>
            </a:r>
          </a:p>
          <a:p>
            <a:pPr algn="just"/>
            <a:endParaRPr lang="cs-CZ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84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Metodika práce</a:t>
            </a:r>
            <a:endParaRPr lang="cs-CZ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sběru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</a:t>
            </a:r>
          </a:p>
          <a:p>
            <a:pPr algn="just"/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Dotazníkové šetření</a:t>
            </a:r>
          </a:p>
          <a:p>
            <a:pPr algn="just"/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57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90747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 </a:t>
            </a:r>
            <a:b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otázka č.1</a:t>
            </a:r>
            <a:b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557337"/>
            <a:ext cx="9240838" cy="5043488"/>
          </a:xfrm>
        </p:spPr>
        <p:txBody>
          <a:bodyPr>
            <a:noAutofit/>
          </a:bodyPr>
          <a:lstStyle/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Necítí se bezpečně</a:t>
            </a:r>
          </a:p>
          <a:p>
            <a:pPr algn="just"/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Cena 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Spotřeba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Najeté kilometry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Bezpečnostní prvky</a:t>
            </a:r>
          </a:p>
          <a:p>
            <a:pPr algn="just"/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 hlídání mrtvého úhlu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 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 nočního vidění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 sledování bdělosti řidiče</a:t>
            </a:r>
          </a:p>
          <a:p>
            <a:pPr algn="just"/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86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81223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 </a:t>
            </a:r>
            <a:b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otázka </a:t>
            </a:r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č.2</a:t>
            </a:r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Používají bezpečnostní pásy</a:t>
            </a: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Mobilní telefon</a:t>
            </a: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Jídlo a pití </a:t>
            </a: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Kouření cigaret</a:t>
            </a: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5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Návrhy opatření</a:t>
            </a:r>
            <a:endParaRPr lang="cs-CZ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Bezpečnostní pásy s integrovaným airbagem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Aktivní příčný práh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 </a:t>
            </a:r>
            <a:r>
              <a:rPr lang="cs-CZ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Rail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cs-CZ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flash</a:t>
            </a: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Zdvihací zábrana na železničním přejezdu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Dětská autosedačka s integrovaným airbagem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Airbagy pro cestující na zadních sedadlech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Osvětlení přechodů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Více informačních radarů </a:t>
            </a:r>
          </a:p>
          <a:p>
            <a:pPr algn="just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Alkohol – </a:t>
            </a:r>
            <a:r>
              <a:rPr lang="cs-CZ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lock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systém</a:t>
            </a:r>
          </a:p>
          <a:p>
            <a:pPr algn="just"/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82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Ford Mondeo 2013 dostane airbagy integrované do bezpečnostních pásů - 10 -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1" y="2133600"/>
            <a:ext cx="4283075" cy="327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Řidiči v Plzni pozor: Chystá se na vás aktivní zpomalovací práh!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2133600"/>
            <a:ext cx="4254499" cy="32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ovéPole 5"/>
          <p:cNvSpPr txBox="1"/>
          <p:nvPr/>
        </p:nvSpPr>
        <p:spPr>
          <a:xfrm>
            <a:off x="2589211" y="5638800"/>
            <a:ext cx="340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1 – Bezpečnostní pás s integrovaným airbagem</a:t>
            </a: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061200" y="5638800"/>
            <a:ext cx="330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2 – Aktivní příčný práh</a:t>
            </a: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24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3133</TotalTime>
  <Words>252</Words>
  <Application>Microsoft Office PowerPoint</Application>
  <PresentationFormat>Širokoúhlá obrazovka</PresentationFormat>
  <Paragraphs>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Tahoma</vt:lpstr>
      <vt:lpstr>Wingdings 3</vt:lpstr>
      <vt:lpstr>Stébla</vt:lpstr>
      <vt:lpstr>Vysoká škola technická a ekonomická v Českých Budějovicích </vt:lpstr>
      <vt:lpstr>Motivace a důvody k řešení daného problémů</vt:lpstr>
      <vt:lpstr>Cíl práce</vt:lpstr>
      <vt:lpstr>Výzkumný problém </vt:lpstr>
      <vt:lpstr>Metodika práce</vt:lpstr>
      <vt:lpstr>Dosažené výsledky  otázka č.1 </vt:lpstr>
      <vt:lpstr>Dosažené výsledky  otázka č.2 </vt:lpstr>
      <vt:lpstr>Návrhy opatření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</vt:lpstr>
      <vt:lpstr>Otázky oponenta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Kateřina Brousková</dc:creator>
  <cp:lastModifiedBy>Kateřina Brousková</cp:lastModifiedBy>
  <cp:revision>47</cp:revision>
  <dcterms:created xsi:type="dcterms:W3CDTF">2018-01-17T13:20:35Z</dcterms:created>
  <dcterms:modified xsi:type="dcterms:W3CDTF">2018-01-21T19:33:41Z</dcterms:modified>
</cp:coreProperties>
</file>