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7" r:id="rId8"/>
    <p:sldId id="263" r:id="rId9"/>
    <p:sldId id="26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38" autoAdjust="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21. 1. 2018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Analýza jednotlivých procesů v rámci provozu bezpilotních prostředků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Autor bakalářské práce: Lenka </a:t>
            </a:r>
            <a:r>
              <a:rPr lang="cs-CZ" dirty="0" err="1" smtClean="0"/>
              <a:t>Kubečková</a:t>
            </a:r>
            <a:endParaRPr lang="cs-CZ" dirty="0" smtClean="0"/>
          </a:p>
          <a:p>
            <a:r>
              <a:rPr lang="cs-CZ" dirty="0" smtClean="0"/>
              <a:t>Vedoucí bakalářské práce: Ing. Ladislav Bartuška</a:t>
            </a:r>
          </a:p>
          <a:p>
            <a:r>
              <a:rPr lang="cs-CZ" dirty="0" smtClean="0"/>
              <a:t>Oponent bakalářské práce: Ing. Martin Stach</a:t>
            </a:r>
          </a:p>
          <a:p>
            <a:endParaRPr lang="cs-CZ" dirty="0"/>
          </a:p>
        </p:txBody>
      </p:sp>
      <p:pic>
        <p:nvPicPr>
          <p:cNvPr id="4" name="Picture 5" descr="Vysoká škola technická a ekonomická v Českých Budějovicích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548680"/>
            <a:ext cx="6523776" cy="7208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Vedoucí:</a:t>
            </a:r>
          </a:p>
          <a:p>
            <a:pPr lvl="1"/>
            <a:r>
              <a:rPr lang="cs-CZ" dirty="0" smtClean="0"/>
              <a:t>Narazila jste při Vašich analýzách na některá zjištění ohledně fungování Úřadu pro civilní letectví, konkrétně úseku bezpilotních letadel?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Bylo by možné z Vašeho pohledu některou část procesu vedoucího k získání oprávnění k užívání bezpilotních letadel zcela vypustit, celý proces nějak zefektivnit? </a:t>
            </a:r>
          </a:p>
          <a:p>
            <a:pPr lvl="1"/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a důvody k výběru daného tématu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Nový trend v letecké dopravě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Osobní zájem</a:t>
            </a:r>
          </a:p>
          <a:p>
            <a:endParaRPr lang="cs-CZ" dirty="0"/>
          </a:p>
        </p:txBody>
      </p:sp>
      <p:pic>
        <p:nvPicPr>
          <p:cNvPr id="9218" name="Picture 2" descr="https://images.robotworld.cz/5000/foto_502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994013"/>
            <a:ext cx="3384376" cy="33153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Cílem práce je zanalyzovat jednotlivé procesy související s pořízením a provozem bezpilotních letadel z hlediska legislativy v České republice.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Výzkumný problém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Všeobecné seznámení s bezpilotními letouny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Popis jednotlivých kroků k získání licence pro provoz bezpilotního letounu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 smtClean="0"/>
              <a:t>Teoreticko</a:t>
            </a:r>
            <a:r>
              <a:rPr lang="cs-CZ" dirty="0" smtClean="0"/>
              <a:t>–metodologická část:</a:t>
            </a:r>
          </a:p>
          <a:p>
            <a:pPr lvl="1"/>
            <a:r>
              <a:rPr lang="cs-CZ" dirty="0" smtClean="0"/>
              <a:t>Nastudování odborných informací</a:t>
            </a:r>
          </a:p>
          <a:p>
            <a:pPr lvl="1"/>
            <a:r>
              <a:rPr lang="cs-CZ" dirty="0" smtClean="0"/>
              <a:t>Sumarizace informací o bezpilotních letounech</a:t>
            </a:r>
          </a:p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Aplikační část:</a:t>
            </a:r>
          </a:p>
          <a:p>
            <a:pPr lvl="1"/>
            <a:r>
              <a:rPr lang="cs-CZ" dirty="0" smtClean="0"/>
              <a:t>Podrobný popis potřebných dokumentů</a:t>
            </a:r>
          </a:p>
          <a:p>
            <a:pPr lvl="1"/>
            <a:r>
              <a:rPr lang="cs-CZ" dirty="0" smtClean="0"/>
              <a:t>Konzultace s odborníky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Aplikační část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Nezbytné dokumenty:</a:t>
            </a:r>
          </a:p>
          <a:p>
            <a:pPr lvl="1"/>
            <a:r>
              <a:rPr lang="cs-CZ" dirty="0" smtClean="0"/>
              <a:t>1) Evidence, Povolení k létání letadla bez pilota na palubě</a:t>
            </a:r>
          </a:p>
          <a:p>
            <a:pPr lvl="1"/>
            <a:r>
              <a:rPr lang="cs-CZ" dirty="0" smtClean="0"/>
              <a:t>2) Odstranění žákovských omezení</a:t>
            </a:r>
          </a:p>
          <a:p>
            <a:pPr lvl="1"/>
            <a:r>
              <a:rPr lang="cs-CZ" dirty="0" smtClean="0"/>
              <a:t>3) Povolení k provozování leteckých prací</a:t>
            </a:r>
          </a:p>
          <a:p>
            <a:pPr lvl="1"/>
            <a:r>
              <a:rPr lang="cs-CZ" dirty="0" smtClean="0"/>
              <a:t>4) Povolení k provozování leteckých činností pro vlastní potřebu bezpilotním letadlem </a:t>
            </a:r>
          </a:p>
          <a:p>
            <a:pPr lvl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Závěrečné 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Létání s </a:t>
            </a:r>
            <a:r>
              <a:rPr lang="cs-CZ" dirty="0" err="1" smtClean="0"/>
              <a:t>drony</a:t>
            </a:r>
            <a:r>
              <a:rPr lang="cs-CZ" dirty="0" smtClean="0"/>
              <a:t> je zábava, ale může to být i velice nebezpečné. </a:t>
            </a:r>
          </a:p>
          <a:p>
            <a:endParaRPr lang="cs-CZ" dirty="0" smtClean="0"/>
          </a:p>
          <a:p>
            <a:endParaRPr lang="cs-CZ" dirty="0"/>
          </a:p>
        </p:txBody>
      </p:sp>
      <p:pic>
        <p:nvPicPr>
          <p:cNvPr id="4" name="Obrázek 3" descr="drones_on_leas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3068960"/>
            <a:ext cx="3991339" cy="2993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Děkuji za pozornost</a:t>
            </a:r>
            <a:endParaRPr lang="cs-CZ" dirty="0"/>
          </a:p>
        </p:txBody>
      </p:sp>
      <p:sp>
        <p:nvSpPr>
          <p:cNvPr id="7" name="Podnadpis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Doplňující dotazy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dirty="0" smtClean="0"/>
              <a:t>Oponent:</a:t>
            </a:r>
          </a:p>
          <a:p>
            <a:pPr lvl="1"/>
            <a:r>
              <a:rPr lang="cs-CZ" dirty="0" smtClean="0"/>
              <a:t>Neobáváte se s postupným rozvojem </a:t>
            </a:r>
            <a:r>
              <a:rPr lang="cs-CZ" dirty="0" err="1" smtClean="0"/>
              <a:t>dronů</a:t>
            </a:r>
            <a:r>
              <a:rPr lang="cs-CZ" dirty="0" smtClean="0"/>
              <a:t> případného narušení soukromí, např. létáním s </a:t>
            </a:r>
            <a:r>
              <a:rPr lang="cs-CZ" dirty="0" err="1" smtClean="0"/>
              <a:t>drony</a:t>
            </a:r>
            <a:r>
              <a:rPr lang="cs-CZ" dirty="0" smtClean="0"/>
              <a:t> vybavenými kamerami v blízkosti sídel? 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Považujete za hrozbu narušení bezpečnosti? Například technickým selháním </a:t>
            </a:r>
            <a:r>
              <a:rPr lang="cs-CZ" dirty="0" err="1" smtClean="0"/>
              <a:t>dronu</a:t>
            </a:r>
            <a:r>
              <a:rPr lang="cs-CZ" dirty="0" smtClean="0"/>
              <a:t>, případně i využívání v kriminálních činech?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Mediá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</TotalTime>
  <Words>212</Words>
  <Application>Microsoft Office PowerPoint</Application>
  <PresentationFormat>Předvádění na obrazovce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Analýza jednotlivých procesů v rámci provozu bezpilotních prostředků </vt:lpstr>
      <vt:lpstr>Motivace a důvody k výběru daného tématu</vt:lpstr>
      <vt:lpstr>Cíl práce</vt:lpstr>
      <vt:lpstr>Výzkumný problém</vt:lpstr>
      <vt:lpstr>Použité metody</vt:lpstr>
      <vt:lpstr>Aplikační část</vt:lpstr>
      <vt:lpstr>Závěrečné shrnutí</vt:lpstr>
      <vt:lpstr>Děkuji za pozornost</vt:lpstr>
      <vt:lpstr>Doplňující dotazy</vt:lpstr>
      <vt:lpstr>Doplňující dotazy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Analýza jednotlivých procesů v rámci provozu bezpilotních prostředků </dc:title>
  <dc:creator>Lenka</dc:creator>
  <cp:lastModifiedBy>Lenka</cp:lastModifiedBy>
  <cp:revision>9</cp:revision>
  <dcterms:created xsi:type="dcterms:W3CDTF">2018-01-20T14:28:02Z</dcterms:created>
  <dcterms:modified xsi:type="dcterms:W3CDTF">2018-01-21T20:36:25Z</dcterms:modified>
</cp:coreProperties>
</file>