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58" r:id="rId6"/>
    <p:sldId id="271" r:id="rId7"/>
    <p:sldId id="272" r:id="rId8"/>
    <p:sldId id="261" r:id="rId9"/>
    <p:sldId id="264" r:id="rId10"/>
    <p:sldId id="265" r:id="rId11"/>
    <p:sldId id="267" r:id="rId12"/>
    <p:sldId id="266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365" autoAdjust="0"/>
    <p:restoredTop sz="94660"/>
  </p:normalViewPr>
  <p:slideViewPr>
    <p:cSldViewPr>
      <p:cViewPr>
        <p:scale>
          <a:sx n="60" d="100"/>
          <a:sy n="60" d="100"/>
        </p:scale>
        <p:origin x="-1740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2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Zastoupení konkurence na českém trhu</a:t>
            </a:r>
          </a:p>
        </c:rich>
      </c:tx>
      <c:layout>
        <c:manualLayout>
          <c:xMode val="edge"/>
          <c:yMode val="edge"/>
          <c:x val="0.10460454636654629"/>
          <c:y val="3.3716239111609682E-2"/>
        </c:manualLayout>
      </c:layout>
    </c:title>
    <c:view3D>
      <c:rotX val="30"/>
      <c:rotY val="140"/>
      <c:rAngAx val="1"/>
    </c:view3D>
    <c:plotArea>
      <c:layout>
        <c:manualLayout>
          <c:layoutTarget val="inner"/>
          <c:xMode val="edge"/>
          <c:yMode val="edge"/>
          <c:x val="7.304106574241033E-2"/>
          <c:y val="0.41176200105260341"/>
          <c:w val="0.68159389470108678"/>
          <c:h val="0.47162848674551988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Zastoupení konkurence na českém a evropském trhu</c:v>
                </c:pt>
              </c:strCache>
            </c:strRef>
          </c:tx>
          <c:dLbls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ISAN Radiátory s.r.o.</c:v>
                </c:pt>
                <c:pt idx="1">
                  <c:v>Zehnder Group Czech Republic s.r.o.</c:v>
                </c:pt>
                <c:pt idx="2">
                  <c:v>Kermi s.r.o.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50</c:v>
                </c:pt>
                <c:pt idx="1">
                  <c:v>30</c:v>
                </c:pt>
                <c:pt idx="2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14-479E-8A3C-FAE7A0FBF94F}"/>
            </c:ext>
          </c:extLst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22"/>
  <c:chart>
    <c:title>
      <c:layout/>
      <c:txPr>
        <a:bodyPr/>
        <a:lstStyle/>
        <a:p>
          <a:pPr>
            <a:defRPr sz="2400"/>
          </a:pPr>
          <a:endParaRPr lang="cs-CZ"/>
        </a:p>
      </c:tx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Celkové náklady na kus</c:v>
                </c:pt>
              </c:strCache>
            </c:strRef>
          </c:tx>
          <c:dLbls>
            <c:showPercent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NÁKUP VÝROBKŮ</c:v>
                </c:pt>
                <c:pt idx="1">
                  <c:v>PŘÍPRAVA </c:v>
                </c:pt>
                <c:pt idx="2">
                  <c:v>CESTA </c:v>
                </c:pt>
                <c:pt idx="3">
                  <c:v>MZDY </c:v>
                </c:pt>
                <c:pt idx="4">
                  <c:v>ENERGIE </c:v>
                </c:pt>
                <c:pt idx="5">
                  <c:v>OSTATNÍ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3022.77</c:v>
                </c:pt>
                <c:pt idx="1">
                  <c:v>138.35700000000031</c:v>
                </c:pt>
                <c:pt idx="2">
                  <c:v>211.429</c:v>
                </c:pt>
                <c:pt idx="3">
                  <c:v>316.57400000000001</c:v>
                </c:pt>
                <c:pt idx="4">
                  <c:v>342.85700000000008</c:v>
                </c:pt>
                <c:pt idx="5">
                  <c:v>23.830000000000005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ED-4D16-AF20-6B0C22D63026}"/>
            </c:ext>
          </c:extLst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B72FBD-10C8-42A2-91DE-35BD37BDFAA4}" type="datetimeFigureOut">
              <a:rPr lang="cs-CZ" smtClean="0"/>
              <a:t>13.1.2018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B2CECC-A8C1-4EB6-937F-DF0ECD7C4B4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214290"/>
            <a:ext cx="6172200" cy="4429156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VYSOKÁ ŠKOLA</a:t>
            </a:r>
            <a:b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TECHNICKÁ </a:t>
            </a:r>
            <a: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EKONOMICKÁ</a:t>
            </a:r>
            <a:b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ČESKÝCH </a:t>
            </a:r>
            <a:r>
              <a:rPr lang="cs-CZ" sz="27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BUDĚJOVICÍCH</a:t>
            </a:r>
            <a:r>
              <a:rPr lang="cs-CZ" sz="2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2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Distribuční politika vybraného </a:t>
            </a:r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podniku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4429132"/>
            <a:ext cx="6172200" cy="1945790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Autor práce: 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Adéla Syrovátková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 práce: 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doc. Ing. Xenie </a:t>
            </a:r>
            <a:r>
              <a:rPr lang="cs-CZ" sz="20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Lukoszová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0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Ph.D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 práce: 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Ing. Pavla </a:t>
            </a:r>
            <a:r>
              <a:rPr lang="cs-CZ" sz="20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Lejsková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cs-CZ" sz="20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Ph.D</a:t>
            </a:r>
            <a:r>
              <a:rPr lang="cs-CZ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cs-CZ" sz="2000" b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České Budějovice, únor 2018</a:t>
            </a:r>
            <a:endParaRPr lang="cs-CZ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214290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závěr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cs typeface="Arial" pitchFamily="34" charset="0"/>
            </a:endParaRPr>
          </a:p>
          <a:p>
            <a:pPr>
              <a:buNone/>
            </a:pPr>
            <a:endParaRPr lang="cs-CZ" dirty="0" smtClean="0">
              <a:cs typeface="Arial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Zodpovězení výzkumných otázek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 pro optimalizaci distribuční politiky vybrané společnosti.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Děkuji za Vaši pozornost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otázky</a:t>
            </a: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cs-CZ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 práce</a:t>
            </a: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2571744"/>
            <a:ext cx="7467600" cy="300039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 čem spatřujete praktické možnosti optimalizace fyzické distribuce dané firmy? </a:t>
            </a: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Vzhledem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 cíli práce charakterizujte optimální distribuční kanály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otázky</a:t>
            </a: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cs-CZ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 práce</a:t>
            </a:r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2357430"/>
            <a:ext cx="7467600" cy="292895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Byl Váš návrh realizován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Došlo ke změně některé z tras?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Cílem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bakalářské práce je na základě provedené situační analýzy navrhnout optimální distribuční politiku pro vybranou firmu.</a:t>
            </a:r>
          </a:p>
          <a:p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Výzkumné otázky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cs-CZ" dirty="0" smtClean="0"/>
          </a:p>
          <a:p>
            <a:pPr marL="457200" lvl="0" indent="-457200"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Jsou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distribuční kanály, které společnost využívá z pohledu firmy i zákazníka vyhovující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457200" lvl="0" indent="-457200">
              <a:buFont typeface="+mj-lt"/>
              <a:buAutoNum type="arabicPeriod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Má společnost P. M. H.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Trade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s. r. o. velkou konkurenci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457200" lvl="0" indent="-457200">
              <a:buFont typeface="+mj-lt"/>
              <a:buAutoNum type="arabicPeriod"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Je způsob přepravy produktů ve společnosti P. M. H.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Trade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s. r. o. ekonomicky výhodný?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Situační analýza (5C)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Porterův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model- analýza pěti konkurenčních sil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Metoda pozorování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Metoda dedukce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Sběr dat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292966.188x18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5319708"/>
            <a:ext cx="1790700" cy="15382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Představení společnosti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Název společnosti: P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M. H.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Invest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Trade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s. r. o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Sídlo společnosti: </a:t>
            </a:r>
            <a:r>
              <a:rPr lang="cs-CZ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Přísečná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556, PSČ 381 01 Český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Krumlov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Předmět podnikání: </a:t>
            </a:r>
          </a:p>
          <a:p>
            <a:pPr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ýroba a prodej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sprchových koutů a sanitárních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příček,</a:t>
            </a:r>
          </a:p>
          <a:p>
            <a:pPr algn="ctr"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rodej koupelnové radiátory,</a:t>
            </a:r>
          </a:p>
          <a:p>
            <a:pPr algn="ctr"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ýroba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produktů z akátového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dřeva.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Diskuse výsledků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Graf 4"/>
          <p:cNvGraphicFramePr/>
          <p:nvPr/>
        </p:nvGraphicFramePr>
        <p:xfrm>
          <a:off x="500034" y="1571612"/>
          <a:ext cx="764386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Diskuse výsledků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Graf 4"/>
          <p:cNvGraphicFramePr/>
          <p:nvPr/>
        </p:nvGraphicFramePr>
        <p:xfrm>
          <a:off x="928662" y="1714488"/>
          <a:ext cx="6929486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7639080" cy="11430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Odpovědi na výzkumné otázky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0" indent="-457200">
              <a:buNone/>
            </a:pPr>
            <a:endParaRPr lang="cs-CZ" sz="2000" dirty="0" smtClean="0"/>
          </a:p>
          <a:p>
            <a:pPr lvl="0"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č.1 zaměřená na DISTRIBUČNÍ KANÁLY: </a:t>
            </a:r>
          </a:p>
          <a:p>
            <a:pPr lvl="8"/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Ne, nejsou vyhovující.</a:t>
            </a:r>
          </a:p>
          <a:p>
            <a:pPr lvl="8">
              <a:buNone/>
            </a:pP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8"/>
            <a:endParaRPr lang="cs-CZ" sz="1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č.2 týkající se KONKURENCE SPOLEČNOSTI:</a:t>
            </a:r>
          </a:p>
          <a:p>
            <a:pPr lvl="8">
              <a:buFont typeface="Arial" pitchFamily="34" charset="0"/>
              <a:buChar char="•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Ano, velká konkurence.</a:t>
            </a:r>
          </a:p>
          <a:p>
            <a:pPr lvl="8">
              <a:buNone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	</a:t>
            </a:r>
            <a:endParaRPr lang="cs-CZ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Otázka č. 3 týkající se ZPŮSOBU PŘEPRAVY:</a:t>
            </a:r>
          </a:p>
          <a:p>
            <a:pPr lvl="8">
              <a:buFont typeface="Arial" pitchFamily="34" charset="0"/>
              <a:buChar char="•"/>
            </a:pP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Ano, vhodný způsob přepravy.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Distribuce formou nepřímé cesty.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Snížení zásob bez ohrožení plynulosti dodávek.</a:t>
            </a:r>
          </a:p>
          <a:p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Zvýšení propagace produktů.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Zástupný symbol pro obsah 6" descr="Logo_Vš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285728"/>
            <a:ext cx="1057606" cy="10688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astní 4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898989"/>
      </a:accent1>
      <a:accent2>
        <a:srgbClr val="A19D99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6D6964"/>
      </a:hlink>
      <a:folHlink>
        <a:srgbClr val="898989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12805</TotalTime>
  <Words>288</Words>
  <Application>Microsoft Office PowerPoint</Application>
  <PresentationFormat>Předvádění na obrazovce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 VYSOKÁ ŠKOLA TECHNICKÁ A EKONOMICKÁ V ČESKÝCH BUDĚJOVICÍCH   Distribuční politika vybraného podniku  </vt:lpstr>
      <vt:lpstr>Cíl práce</vt:lpstr>
      <vt:lpstr>Výzkumné otázky</vt:lpstr>
      <vt:lpstr>Použité metody</vt:lpstr>
      <vt:lpstr>Představení společnosti</vt:lpstr>
      <vt:lpstr>Diskuse výsledků</vt:lpstr>
      <vt:lpstr>Diskuse výsledků</vt:lpstr>
      <vt:lpstr>Odpovědi na výzkumné otázky</vt:lpstr>
      <vt:lpstr>Návrhy opatření</vt:lpstr>
      <vt:lpstr>závěr</vt:lpstr>
      <vt:lpstr>Snímek 11</vt:lpstr>
      <vt:lpstr>Doplňující otázky  (vedoucí práce)</vt:lpstr>
      <vt:lpstr>Doplňující otázky  (oponent práce)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 TECHNICKÁ A EKONOMICKÁ V ČESKÝCH BUDĚJOVICÍCH  Ústav technicko-technologický  Distribuční politika vybraného podniku</dc:title>
  <dc:creator>Ave Já</dc:creator>
  <cp:lastModifiedBy>Ave Já</cp:lastModifiedBy>
  <cp:revision>9</cp:revision>
  <dcterms:created xsi:type="dcterms:W3CDTF">2018-01-13T13:07:31Z</dcterms:created>
  <dcterms:modified xsi:type="dcterms:W3CDTF">2018-01-22T10:33:10Z</dcterms:modified>
</cp:coreProperties>
</file>