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A20ACA-1F10-469A-B4ED-62E840B87F10}" type="datetimeFigureOut">
              <a:rPr lang="cs-CZ" smtClean="0"/>
              <a:t>18.01.2018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6E1D853-86E0-4B96-9DE8-4632A6543A4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Inovační možnosti přepravy zboží v námořních kontejnerech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89240"/>
            <a:ext cx="8568952" cy="1032520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Vypracoval: Marek Lexa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Vedoucí práce: Ing. Martina </a:t>
            </a:r>
            <a:r>
              <a:rPr lang="cs-CZ" sz="2000" dirty="0" err="1" smtClean="0">
                <a:solidFill>
                  <a:schemeClr val="tx1"/>
                </a:solidFill>
              </a:rPr>
              <a:t>Hlatká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2017</a:t>
            </a:r>
          </a:p>
          <a:p>
            <a:pPr algn="l"/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63" y="671513"/>
            <a:ext cx="598963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63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dirty="0" smtClean="0"/>
              <a:t>Cílem bakalářské práce je analyzovat možnosti vedoucí k zefektivnění přepravy zboží v námořních kontejnerech pomocí inovačních prvků sloužících k zamezení mechanických, klimatických resp. Biologických faktorů.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Cíl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3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nové funkce přinese inovace pro kontejner?</a:t>
            </a:r>
          </a:p>
          <a:p>
            <a:r>
              <a:rPr lang="cs-CZ" dirty="0" smtClean="0"/>
              <a:t>Jaký bude ekonomický užitek ohledně nákladů?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Výzkumné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93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technické otázky projektu</a:t>
            </a:r>
          </a:p>
          <a:p>
            <a:r>
              <a:rPr lang="cs-CZ" dirty="0" smtClean="0"/>
              <a:t>AL deska</a:t>
            </a:r>
          </a:p>
          <a:p>
            <a:r>
              <a:rPr lang="cs-CZ" dirty="0" smtClean="0"/>
              <a:t>SWOT analýza AL desky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Výrobní projekt inovace kontejnerů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06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Simulace statické zkoušky AL desky</a:t>
            </a:r>
          </a:p>
          <a:p>
            <a:r>
              <a:rPr lang="cs-CZ" dirty="0" smtClean="0"/>
              <a:t>Komparace AL desky a konkurenčního materiálu</a:t>
            </a:r>
          </a:p>
          <a:p>
            <a:r>
              <a:rPr lang="cs-CZ" dirty="0" smtClean="0"/>
              <a:t>Zkouška AL desky na toxicitu</a:t>
            </a:r>
          </a:p>
          <a:p>
            <a:r>
              <a:rPr lang="cs-CZ" dirty="0" smtClean="0"/>
              <a:t>Praktická dynamická zkouška nákladním vozíkem</a:t>
            </a:r>
          </a:p>
          <a:p>
            <a:r>
              <a:rPr lang="cs-CZ" dirty="0" smtClean="0"/>
              <a:t>Výsledek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Testování AL desky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60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388" y="1765795"/>
            <a:ext cx="8035224" cy="395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Ekonomické zhodnocení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3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05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straně 18 uvádíte: „Výrobce SDRO v rámci zvyšování podílu na trhu a vývoje nových výrobků, se rozhodl pro projekt inovace kontejnerů.“ V rámci práce jste řešitelem týmu nebo celý projekt je jen firmy SDRO?</a:t>
            </a:r>
          </a:p>
          <a:p>
            <a:r>
              <a:rPr lang="cs-CZ" dirty="0" smtClean="0"/>
              <a:t>Budou inovované kontejnery použity v praxi?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Doplňující dotazy vedoucího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03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jsou na tom desky z tepelně izolačního hlediska?</a:t>
            </a:r>
          </a:p>
          <a:p>
            <a:r>
              <a:rPr lang="cs-CZ" dirty="0" smtClean="0"/>
              <a:t>Kde by měly polypropylenové desky se skleněným vláknem využití v oblasti přepravy?</a:t>
            </a:r>
          </a:p>
          <a:p>
            <a:r>
              <a:rPr lang="cs-CZ" dirty="0" smtClean="0"/>
              <a:t>Jak by jste řešili ideální ukotvení AL desek?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Doplňující dotazy oponenta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968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5736</TotalTime>
  <Words>197</Words>
  <Application>Microsoft Office PowerPoint</Application>
  <PresentationFormat>Předvádění na obrazovce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Inovační možnosti přepravy zboží v námořních kontejnerech</vt:lpstr>
      <vt:lpstr>Cíl práce</vt:lpstr>
      <vt:lpstr>Výzkumné otázky</vt:lpstr>
      <vt:lpstr>Výrobní projekt inovace kontejnerů</vt:lpstr>
      <vt:lpstr>Testování AL desky</vt:lpstr>
      <vt:lpstr>Ekonomické zhodnocení situace</vt:lpstr>
      <vt:lpstr>Děkuji za pozornost</vt:lpstr>
      <vt:lpstr>Doplňující dotazy vedoucího práce</vt:lpstr>
      <vt:lpstr>Doplňující dotazy oponenta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Inovační možnosti přepravy zboží v námořních kontejnerech</dc:title>
  <dc:creator>Silvie</dc:creator>
  <cp:lastModifiedBy>Silvie</cp:lastModifiedBy>
  <cp:revision>2</cp:revision>
  <dcterms:created xsi:type="dcterms:W3CDTF">2018-01-18T12:37:10Z</dcterms:created>
  <dcterms:modified xsi:type="dcterms:W3CDTF">2018-01-22T12:13:32Z</dcterms:modified>
</cp:coreProperties>
</file>