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09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96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5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49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974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29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150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0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52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2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73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44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43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45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81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9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A6E0-66F6-4967-89C3-E7616A527AB5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DF1CA0-B667-4FF1-B64B-92884F1CB7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9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71259"/>
            <a:ext cx="9144000" cy="173056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b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technicko</a:t>
            </a:r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technologický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52928"/>
            <a:ext cx="9144000" cy="3255264"/>
          </a:xfrm>
        </p:spPr>
        <p:txBody>
          <a:bodyPr>
            <a:normAutofit fontScale="85000" lnSpcReduction="20000"/>
          </a:bodyPr>
          <a:lstStyle/>
          <a:p>
            <a:r>
              <a:rPr lang="cs-CZ" sz="3200" b="1" dirty="0"/>
              <a:t>Svařování obtížně svařitelných materiálů s využitím technické </a:t>
            </a:r>
            <a:r>
              <a:rPr lang="cs-CZ" sz="3200" b="1" dirty="0" smtClean="0"/>
              <a:t>keramiky</a:t>
            </a:r>
          </a:p>
          <a:p>
            <a:endParaRPr lang="cs-CZ" sz="3200" b="1" dirty="0"/>
          </a:p>
          <a:p>
            <a:r>
              <a:rPr lang="cs-CZ" sz="3200" dirty="0" smtClean="0"/>
              <a:t>Autor: David </a:t>
            </a:r>
            <a:r>
              <a:rPr lang="cs-CZ" sz="3200" dirty="0" err="1" smtClean="0"/>
              <a:t>Stix</a:t>
            </a:r>
            <a:endParaRPr lang="cs-CZ" sz="3200" dirty="0" smtClean="0"/>
          </a:p>
          <a:p>
            <a:r>
              <a:rPr lang="cs-CZ" sz="3200" dirty="0" smtClean="0"/>
              <a:t>Vedoucí </a:t>
            </a:r>
            <a:r>
              <a:rPr lang="cs-CZ" sz="3200" dirty="0" err="1" smtClean="0"/>
              <a:t>práce:</a:t>
            </a:r>
            <a:r>
              <a:rPr lang="cs-CZ" sz="3200" dirty="0" err="1"/>
              <a:t>doc</a:t>
            </a:r>
            <a:r>
              <a:rPr lang="cs-CZ" sz="3200" dirty="0"/>
              <a:t>. Ing. Ján </a:t>
            </a:r>
            <a:r>
              <a:rPr lang="cs-CZ" sz="3200" dirty="0" err="1"/>
              <a:t>Kmec</a:t>
            </a:r>
            <a:r>
              <a:rPr lang="cs-CZ" sz="3200" dirty="0"/>
              <a:t>, </a:t>
            </a:r>
            <a:r>
              <a:rPr lang="cs-CZ" sz="3200" dirty="0" err="1"/>
              <a:t>Csc</a:t>
            </a:r>
            <a:endParaRPr lang="cs-CZ" sz="3200" dirty="0" smtClean="0"/>
          </a:p>
          <a:p>
            <a:r>
              <a:rPr lang="cs-CZ" sz="3200" dirty="0" smtClean="0"/>
              <a:t>Oponent </a:t>
            </a:r>
            <a:r>
              <a:rPr lang="cs-CZ" sz="3200" dirty="0" err="1" smtClean="0"/>
              <a:t>práce:</a:t>
            </a:r>
            <a:r>
              <a:rPr lang="cs-CZ" sz="3200" dirty="0" err="1"/>
              <a:t>Ing</a:t>
            </a:r>
            <a:r>
              <a:rPr lang="cs-CZ" sz="3200" dirty="0"/>
              <a:t>. Monika </a:t>
            </a:r>
            <a:r>
              <a:rPr lang="cs-CZ" sz="3200" dirty="0" err="1"/>
              <a:t>Karková</a:t>
            </a:r>
            <a:r>
              <a:rPr lang="cs-CZ" sz="3200" dirty="0"/>
              <a:t>, PhD</a:t>
            </a:r>
            <a:endParaRPr lang="cs-CZ" sz="3200" dirty="0" smtClean="0"/>
          </a:p>
          <a:p>
            <a:r>
              <a:rPr lang="cs-CZ" sz="3200" dirty="0" smtClean="0"/>
              <a:t>České Budějovice, Únor 2018 </a:t>
            </a:r>
          </a:p>
          <a:p>
            <a:endParaRPr lang="cs-CZ" sz="32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52" y="4740040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</a:t>
            </a:r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Důvody k bakalářské práci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Metoda TIG 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Keramické hubice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Titan a nerez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99" y="2199450"/>
            <a:ext cx="5752465" cy="2483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7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</a:t>
            </a:r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práce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První cíl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Druhý cíl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Třetí cíl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IMG_20151109_1639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81" y="1690688"/>
            <a:ext cx="4370070" cy="3268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6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</a:t>
            </a:r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Hypotézy a použité metody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Výzkumné otázky práce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metody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</a:t>
            </a:r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Přínos práce a závěr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a přínos práce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ávěr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C:\Users\Jana\Desktop\obr_bakalar\IMG_20171106_1409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15" y="2906839"/>
            <a:ext cx="5154930" cy="2897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Odpovědi na otázky vedoucího a oponenta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Otázka od oponenta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C:\Users\Jana\Desktop\obr_bakalar\IMG_20171106_1411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36" y="3035554"/>
            <a:ext cx="5169535" cy="290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0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1140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</TotalTime>
  <Words>37</Words>
  <Application>Microsoft Office PowerPoint</Application>
  <PresentationFormat>Širokoúhlá obrazovka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Faseta</vt:lpstr>
      <vt:lpstr>  Vysoká škola technická a ekonomická v Českých Budějovicích Ústav technicko – technologický</vt:lpstr>
      <vt:lpstr>  Důvody k bakalářské práci</vt:lpstr>
      <vt:lpstr>    Cíle práce</vt:lpstr>
      <vt:lpstr>  Hypotézy a použité metody</vt:lpstr>
      <vt:lpstr>   Přínos práce a závěr</vt:lpstr>
      <vt:lpstr>   Odpovědi na otázky vedoucího a oponenta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</dc:creator>
  <cp:lastModifiedBy>david</cp:lastModifiedBy>
  <cp:revision>19</cp:revision>
  <dcterms:created xsi:type="dcterms:W3CDTF">2018-01-19T19:10:30Z</dcterms:created>
  <dcterms:modified xsi:type="dcterms:W3CDTF">2018-01-22T19:00:33Z</dcterms:modified>
</cp:coreProperties>
</file>