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20F59D8-9777-4847-B408-ED0604E98B31}">
          <p14:sldIdLst>
            <p14:sldId id="256"/>
            <p14:sldId id="257"/>
            <p14:sldId id="258"/>
            <p14:sldId id="259"/>
            <p14:sldId id="261"/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14242-F667-40D4-95DB-66F025D6B79D}" type="datetimeFigureOut">
              <a:rPr lang="cs-CZ" smtClean="0"/>
              <a:t>21.1.2018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A0D0F-5641-4CE8-A9CF-35BF72A27B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149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AD47B5EA-4DCE-473F-9D9C-1FE87EBD4B1D}" type="datetime1">
              <a:rPr lang="en-US" smtClean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285A-B2A8-4ABD-A2A1-1F09AB7FFF82}" type="datetime1">
              <a:rPr lang="en-US" smtClean="0"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B83F-FE1F-4AF1-A12B-D4CD15718869}" type="datetime1">
              <a:rPr lang="en-US" smtClean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E5F4-219F-44D8-8900-2F5B24B74DB6}" type="datetime1">
              <a:rPr lang="en-US" smtClean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AC34-C48D-4679-811A-8DE9EAA5BAE3}" type="datetime1">
              <a:rPr lang="en-US" smtClean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26A-E95A-43AE-A8F0-6CB7FD6A1E39}" type="datetime1">
              <a:rPr lang="en-US" smtClean="0"/>
              <a:t>1/21/2018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7DDFA-B0C2-4DA0-BF6B-568C0274FF47}" type="datetime1">
              <a:rPr lang="en-US" smtClean="0"/>
              <a:t>1/21/2018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A1C9-A9EA-4484-8B1F-22D82FC2C826}" type="datetime1">
              <a:rPr lang="en-US" smtClean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CCEC9-CFD1-4D6E-974F-871FE5ADAD5E}" type="datetime1">
              <a:rPr lang="en-US" smtClean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50FD-18EF-494B-8FCC-5344EF8829C3}" type="datetime1">
              <a:rPr lang="en-US" smtClean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CDE9-ECF9-4E55-ABE4-0D1E3BD384F6}" type="datetime1">
              <a:rPr lang="en-US" smtClean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BAB95-95F7-47C6-8EB2-3FBC9D4B65B1}" type="datetime1">
              <a:rPr lang="en-US" smtClean="0"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3411-D2B8-407E-A9CC-D7AB7ADCFE55}" type="datetime1">
              <a:rPr lang="en-US" smtClean="0"/>
              <a:t>1/21/2018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855C6-E1ED-445D-BB76-57494CF9C6A2}" type="datetime1">
              <a:rPr lang="en-US" smtClean="0"/>
              <a:t>1/21/2018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ACFB-EF44-4562-A549-42B09AE78082}" type="datetime1">
              <a:rPr lang="en-US" smtClean="0"/>
              <a:t>1/21/2018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5F0B7-A732-4B60-B8D9-CC6A2E69CA05}" type="datetime1">
              <a:rPr lang="en-US" smtClean="0"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6349-4315-44D6-8F73-1781C1F06D9A}" type="datetime1">
              <a:rPr lang="en-US" smtClean="0"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EEB63B3-63DF-481D-97E7-7EA68D59F456}" type="datetime1">
              <a:rPr lang="en-US" smtClean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4D781-58E4-4981-8D79-6182BE94A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172" y="1086678"/>
            <a:ext cx="8825658" cy="1159538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Vibrace strojů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7C63C4-063B-498F-A01D-21CE15544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2567579"/>
            <a:ext cx="8825658" cy="1659864"/>
          </a:xfrm>
        </p:spPr>
        <p:txBody>
          <a:bodyPr>
            <a:normAutofit/>
          </a:bodyPr>
          <a:lstStyle/>
          <a:p>
            <a:r>
              <a:rPr lang="cs-CZ" sz="20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 práce: Michal </a:t>
            </a:r>
            <a:r>
              <a:rPr lang="cs-CZ" sz="2000" cap="none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Krafka</a:t>
            </a:r>
            <a:endParaRPr lang="cs-CZ" sz="2000" cap="non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Vedoucí práce: doc. Ing. Petr Hrubý, CSc.</a:t>
            </a:r>
          </a:p>
          <a:p>
            <a:r>
              <a:rPr lang="cs-CZ" sz="20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Oponent práce: Ing. Daniel Kučerka, PhD.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23FEC3B4-896D-4B0D-85B4-88BB02AD0D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719" t="37643" r="9712" b="36749"/>
          <a:stretch/>
        </p:blipFill>
        <p:spPr>
          <a:xfrm>
            <a:off x="6096000" y="5618820"/>
            <a:ext cx="5724889" cy="80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13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EED6E-AF22-415D-9B3E-6ED25861F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2F6409-44C2-4EF1-8AF6-951A06D1A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983327"/>
            <a:ext cx="8761412" cy="341630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Teoretické znalosti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Praktické zkušenosti 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Uplatnění v praxi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B8E657B-6A5A-4285-9941-146280C9C60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rcRect l="15210" t="37230" r="11928" b="38537"/>
          <a:stretch/>
        </p:blipFill>
        <p:spPr>
          <a:xfrm>
            <a:off x="6666174" y="6019800"/>
            <a:ext cx="5525826" cy="759655"/>
          </a:xfrm>
          <a:prstGeom prst="rect">
            <a:avLst/>
          </a:prstGeom>
        </p:spPr>
      </p:pic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9089B8-7189-4BEB-A166-6A49D605E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21592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D7B34D-71DB-4DDD-8F58-1B292C1B2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C919F9-7CBF-4B61-A198-BC47B8CA9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855291"/>
            <a:ext cx="8761412" cy="341630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Analýza vlivů vibrací strojů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Aplikace na torzní a krouživé kmitání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Subjektivní kontrola vibrací vybrané skupiny strojů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587A6B5-0EF6-48AA-ACFD-8958E27918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rcRect l="15210" t="37230" r="11928" b="38537"/>
          <a:stretch/>
        </p:blipFill>
        <p:spPr>
          <a:xfrm>
            <a:off x="6666174" y="6019800"/>
            <a:ext cx="5525826" cy="759655"/>
          </a:xfrm>
          <a:prstGeom prst="rect">
            <a:avLst/>
          </a:prstGeom>
        </p:spPr>
      </p:pic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C71556-124C-481E-9E15-B0AC8977F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90405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03C4E-B334-48C6-B2D7-425AD11A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Výzkumné 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221D12-15A9-4D98-95D9-169578797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983327"/>
            <a:ext cx="8761412" cy="341630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Poloha kritických otáček rotorů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Průhyby rotorů 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Amplitudo - frekvenční charakteristika kmitů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9D9EC01-A44B-49F8-9B49-67DF95F27D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rcRect l="15210" t="37230" r="11928" b="38537"/>
          <a:stretch/>
        </p:blipFill>
        <p:spPr>
          <a:xfrm>
            <a:off x="6666174" y="6019800"/>
            <a:ext cx="5525826" cy="759655"/>
          </a:xfrm>
          <a:prstGeom prst="rect">
            <a:avLst/>
          </a:prstGeom>
        </p:spPr>
      </p:pic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268850-89A4-4433-A45C-5BA2F30BC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3724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B2B246-E442-4292-85C6-D90FA944D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BA5ED2-72A5-42DA-94FA-D80DC8F1D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983327"/>
            <a:ext cx="8761412" cy="3416300"/>
          </a:xfrm>
        </p:spPr>
        <p:txBody>
          <a:bodyPr/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Vlastní dynamika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Napěťová deformační analýza 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Analýza vlivu rozložení hmotnosti vzhledem k ose rotace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Sestavení pohybových rovnic</a:t>
            </a:r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9E8BB4B-3912-4E53-9652-B35912EAA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rcRect l="15210" t="37230" r="11928" b="38537"/>
          <a:stretch/>
        </p:blipFill>
        <p:spPr>
          <a:xfrm>
            <a:off x="6666174" y="6019800"/>
            <a:ext cx="5525826" cy="759655"/>
          </a:xfrm>
          <a:prstGeom prst="rect">
            <a:avLst/>
          </a:prstGeom>
        </p:spPr>
      </p:pic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C80A6C-68D1-4117-A6D3-58EA7EC3C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808774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AB17F4-CE17-48AC-84C4-E285D4533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032829-006B-4FBB-A2AA-A9C56C0E7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775778"/>
            <a:ext cx="8761412" cy="3416300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Stanoveny kritické otáčky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Zvýšení tuhosti rotoru nahrazením plného průřezu mezikružím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Změna </a:t>
            </a:r>
            <a:r>
              <a:rPr lang="cs-CZ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meziložiskové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vzdálenosti</a:t>
            </a:r>
          </a:p>
          <a:p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Stanovení bezpečného provozu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Návody, spojitosti a zákonitosti související s konstrukcí rotoru</a:t>
            </a:r>
          </a:p>
          <a:p>
            <a:pPr marL="0" indent="0">
              <a:buNone/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4D5382A-B00B-4902-A0F8-6803DD0E207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rcRect l="15210" t="37230" r="11928" b="38537"/>
          <a:stretch/>
        </p:blipFill>
        <p:spPr>
          <a:xfrm>
            <a:off x="6666174" y="6019800"/>
            <a:ext cx="5525826" cy="759655"/>
          </a:xfrm>
          <a:prstGeom prst="rect">
            <a:avLst/>
          </a:prstGeom>
        </p:spPr>
      </p:pic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E7E796-2596-41FE-9FDD-4B9F4811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231002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C8ADE-EF04-4236-91DC-9C7BA7ADC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44EC49-B0D7-4121-90E1-62B50C288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3002653"/>
            <a:ext cx="8761412" cy="3416300"/>
          </a:xfrm>
        </p:spPr>
        <p:txBody>
          <a:bodyPr/>
          <a:lstStyle/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Rychlé překonání kritických otáček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Pohyb při kritických otáčkách = destrukce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Dodržování BOZP</a:t>
            </a:r>
          </a:p>
          <a:p>
            <a:pPr marL="0" indent="0">
              <a:buNone/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Práce se opírá o fyzikální zákony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Idealizované výpočty (v běžném prostředí nepočítáno s některými vlivy)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76384DB-E021-453A-9F04-C6B20324516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rcRect l="15210" t="37230" r="11928" b="38537"/>
          <a:stretch/>
        </p:blipFill>
        <p:spPr>
          <a:xfrm>
            <a:off x="6666174" y="6019800"/>
            <a:ext cx="5525826" cy="759655"/>
          </a:xfrm>
          <a:prstGeom prst="rect">
            <a:avLst/>
          </a:prstGeom>
        </p:spPr>
      </p:pic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B57EDE-999E-4B7C-A48B-D3060BEC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59981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D08E34-DD8A-41C1-86A6-0674D274B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Odpovědi na otázky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C7F7C92-3A90-4A66-A70D-FF8926894B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Vedoucí 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C3A22FC-3197-4C53-BD34-AA36987BC22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Uveďte základní znaky charakterizující druhy kmitání strojních součástí. Torzní kmitání. Příčné kmitání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BF354C0-0CFC-43B6-A815-CDD36E3760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Oponent 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3CA0A91-BEBD-4EF3-A5AC-D6C4FB9A091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Uveďte důvod shody práce s kolegy a neuvádíte je v literatuře.</a:t>
            </a:r>
          </a:p>
          <a:p>
            <a:r>
              <a:rPr lang="cs-CZ" dirty="0"/>
              <a:t>Vysvětlete 1. vzorec v podkapitole 4.1.1.2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5D35947-DB50-4914-936B-1E89511EDD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rcRect l="15210" t="37230" r="11928" b="38537"/>
          <a:stretch/>
        </p:blipFill>
        <p:spPr>
          <a:xfrm>
            <a:off x="6666174" y="6019801"/>
            <a:ext cx="5525826" cy="759655"/>
          </a:xfrm>
          <a:prstGeom prst="rect">
            <a:avLst/>
          </a:prstGeom>
        </p:spPr>
      </p:pic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A6212500-988B-4043-8C0E-154B7202F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772474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>
            <a:extLst>
              <a:ext uri="{FF2B5EF4-FFF2-40B4-BE49-F238E27FC236}">
                <a16:creationId xmlns:a16="http://schemas.microsoft.com/office/drawing/2014/main" id="{690A244E-028A-49B5-ABF3-C6EF50577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3" y="1683025"/>
            <a:ext cx="8825660" cy="1118677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Děkuji za pozornost.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C9705AA4-1CF6-459B-8A5E-CBCB507834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rcRect l="15210" t="37230" r="11928" b="38537"/>
          <a:stretch/>
        </p:blipFill>
        <p:spPr>
          <a:xfrm>
            <a:off x="6720909" y="5973700"/>
            <a:ext cx="5525826" cy="759655"/>
          </a:xfrm>
          <a:prstGeom prst="rect">
            <a:avLst/>
          </a:prstGeom>
        </p:spPr>
      </p:pic>
      <p:sp>
        <p:nvSpPr>
          <p:cNvPr id="15" name="Zástupný symbol pro číslo snímku 14">
            <a:extLst>
              <a:ext uri="{FF2B5EF4-FFF2-40B4-BE49-F238E27FC236}">
                <a16:creationId xmlns:a16="http://schemas.microsoft.com/office/drawing/2014/main" id="{757251A5-3749-4FA3-B0DF-5EDB8FDA6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5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sedací místnost Ion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2935</TotalTime>
  <Words>202</Words>
  <Application>Microsoft Office PowerPoint</Application>
  <PresentationFormat>Širokoúhlá obrazovka</PresentationFormat>
  <Paragraphs>53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Verdana</vt:lpstr>
      <vt:lpstr>Wingdings 3</vt:lpstr>
      <vt:lpstr>Zasedací místnost Ion</vt:lpstr>
      <vt:lpstr>Vibrace strojů</vt:lpstr>
      <vt:lpstr>Motivace a důvody k řešení daného problému</vt:lpstr>
      <vt:lpstr>Cíl práce</vt:lpstr>
      <vt:lpstr>Výzkumné otázky</vt:lpstr>
      <vt:lpstr>Použité metody</vt:lpstr>
      <vt:lpstr>Dosažené výsledky a přínos práce</vt:lpstr>
      <vt:lpstr>Závěr</vt:lpstr>
      <vt:lpstr>Odpovědi na otázky 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Vibrace strojů</dc:title>
  <dc:creator>iotr</dc:creator>
  <cp:lastModifiedBy>iotr</cp:lastModifiedBy>
  <cp:revision>53</cp:revision>
  <dcterms:created xsi:type="dcterms:W3CDTF">2017-06-19T16:08:43Z</dcterms:created>
  <dcterms:modified xsi:type="dcterms:W3CDTF">2018-01-21T19:51:15Z</dcterms:modified>
</cp:coreProperties>
</file>