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70" r:id="rId8"/>
    <p:sldId id="264" r:id="rId9"/>
    <p:sldId id="262" r:id="rId10"/>
    <p:sldId id="263" r:id="rId11"/>
    <p:sldId id="269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Ujeté kilometry jedním vozem dne 17.8.2016</c:v>
                </c:pt>
              </c:strCache>
            </c:strRef>
          </c:tx>
          <c:dPt>
            <c:idx val="0"/>
            <c:bubble3D val="0"/>
            <c:explosion val="16"/>
          </c:dPt>
          <c:cat>
            <c:strRef>
              <c:f>List1!$A$2:$A$5</c:f>
              <c:strCache>
                <c:ptCount val="2"/>
                <c:pt idx="1">
                  <c:v>optimalizací ušetřené km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111.9</c:v>
                </c:pt>
                <c:pt idx="1">
                  <c:v>39.5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delete val="1"/>
      </c:legendEntry>
      <c:legendEntry>
        <c:idx val="2"/>
        <c:delete val="1"/>
      </c:legendEntry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8333333333333334E-2"/>
          <c:y val="0.17825000000000002"/>
          <c:w val="0.567560531496063"/>
          <c:h val="0.71237499999999998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Přímé náklady na distribuci v oblasti Jindřohradecka</c:v>
                </c:pt>
              </c:strCache>
            </c:strRef>
          </c:tx>
          <c:explosion val="12"/>
          <c:cat>
            <c:strRef>
              <c:f>List1!$A$2:$A$3</c:f>
              <c:strCache>
                <c:ptCount val="1"/>
                <c:pt idx="0">
                  <c:v>ušetřené přímé náklady po aplikaci metody JIT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61.87</c:v>
                </c:pt>
                <c:pt idx="1">
                  <c:v>38.130000000000003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53671654004255942"/>
          <c:y val="0.673569474486447"/>
          <c:w val="0.46089483647116131"/>
          <c:h val="0.3054263415176091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0.37179</cdr:x>
      <cdr:y>0.44</cdr:y>
    </cdr:from>
    <cdr:to>
      <cdr:x>0.61538</cdr:x>
      <cdr:y>0.57878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2088232" y="1584176"/>
          <a:ext cx="1368152" cy="4996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2400" dirty="0" smtClean="0"/>
            <a:t>61,87 %</a:t>
          </a:r>
          <a:endParaRPr lang="cs-CZ" sz="24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AFA4-646E-460D-8E09-EACA5633A5ED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DC40-649F-4351-8016-58F2492FAAF1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AFA4-646E-460D-8E09-EACA5633A5ED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DC40-649F-4351-8016-58F2492FAA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AFA4-646E-460D-8E09-EACA5633A5ED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DC40-649F-4351-8016-58F2492FAA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AFA4-646E-460D-8E09-EACA5633A5ED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DC40-649F-4351-8016-58F2492FAA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AFA4-646E-460D-8E09-EACA5633A5ED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DC40-649F-4351-8016-58F2492FAAF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AFA4-646E-460D-8E09-EACA5633A5ED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DC40-649F-4351-8016-58F2492FAA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AFA4-646E-460D-8E09-EACA5633A5ED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DC40-649F-4351-8016-58F2492FAA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AFA4-646E-460D-8E09-EACA5633A5ED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DC40-649F-4351-8016-58F2492FAA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AFA4-646E-460D-8E09-EACA5633A5ED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DC40-649F-4351-8016-58F2492FAA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AFA4-646E-460D-8E09-EACA5633A5ED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DC40-649F-4351-8016-58F2492FAAF1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4AFA4-646E-460D-8E09-EACA5633A5ED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DC40-649F-4351-8016-58F2492FAAF1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8E4AFA4-646E-460D-8E09-EACA5633A5ED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8EDDC40-649F-4351-8016-58F2492FAAF1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Optimalizace logistických procesů ve strojírenské firmě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Autor práce : Jakub Prášek</a:t>
            </a:r>
          </a:p>
          <a:p>
            <a:r>
              <a:rPr lang="cs-CZ" dirty="0" smtClean="0"/>
              <a:t>Vedoucí práce: Ing. Monika </a:t>
            </a:r>
            <a:r>
              <a:rPr lang="cs-CZ" dirty="0" err="1" smtClean="0"/>
              <a:t>Karková</a:t>
            </a:r>
            <a:r>
              <a:rPr lang="cs-CZ" dirty="0" smtClean="0"/>
              <a:t>, PhD.</a:t>
            </a:r>
          </a:p>
          <a:p>
            <a:r>
              <a:rPr lang="cs-CZ" dirty="0" smtClean="0"/>
              <a:t>Oponent práce: </a:t>
            </a:r>
            <a:r>
              <a:rPr lang="cs-CZ" dirty="0"/>
              <a:t>Ing. Pavla Lejsková,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111552" y="6205953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České Budějovice, únor 2018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39903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optimalizační návrh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525963"/>
          </a:xfrm>
        </p:spPr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nstalace velkokapacitního zásobníku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n</a:t>
            </a:r>
            <a:r>
              <a:rPr lang="cs-CZ" dirty="0" smtClean="0"/>
              <a:t>ájemné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návratnost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767" y="1628800"/>
            <a:ext cx="2081172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49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cs-CZ" dirty="0" smtClean="0"/>
              <a:t>poměrně nenáročné optimalizace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reálnost realizace</a:t>
            </a:r>
          </a:p>
          <a:p>
            <a:endParaRPr lang="cs-CZ" dirty="0"/>
          </a:p>
          <a:p>
            <a:r>
              <a:rPr lang="cs-CZ" dirty="0"/>
              <a:t>z</a:t>
            </a:r>
            <a:r>
              <a:rPr lang="cs-CZ" dirty="0" smtClean="0"/>
              <a:t>výšení operativnosti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83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dotaz </a:t>
            </a:r>
            <a:r>
              <a:rPr lang="cs-CZ" dirty="0" smtClean="0"/>
              <a:t>vedoucího </a:t>
            </a:r>
            <a:r>
              <a:rPr lang="cs-CZ" dirty="0"/>
              <a:t>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Co Vás vedlo k tomu aby jste si zvolil jako problém své bakalářské práce právě optimalizaci logistických procesů ve firmě?</a:t>
            </a:r>
          </a:p>
        </p:txBody>
      </p:sp>
    </p:spTree>
    <p:extLst>
      <p:ext uri="{BB962C8B-B14F-4D97-AF65-F5344CB8AC3E}">
        <p14:creationId xmlns:p14="http://schemas.microsoft.com/office/powerpoint/2010/main" val="387549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 oponenta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636912"/>
            <a:ext cx="6645424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Budou Vaše návrhy využity v praxi? </a:t>
            </a:r>
          </a:p>
        </p:txBody>
      </p:sp>
    </p:spTree>
    <p:extLst>
      <p:ext uri="{BB962C8B-B14F-4D97-AF65-F5344CB8AC3E}">
        <p14:creationId xmlns:p14="http://schemas.microsoft.com/office/powerpoint/2010/main" val="77341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628800"/>
            <a:ext cx="8229600" cy="1143000"/>
          </a:xfrm>
        </p:spPr>
        <p:txBody>
          <a:bodyPr/>
          <a:lstStyle/>
          <a:p>
            <a:r>
              <a:rPr lang="cs-CZ" dirty="0" smtClean="0"/>
              <a:t>Prostor pro případné dotazy…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024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44824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4797152"/>
            <a:ext cx="1432560" cy="143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04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Volba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cs-CZ" dirty="0"/>
              <a:t>Praktické téma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Konkrétní řešení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Zainteresovanost v daném podniku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Osobní zájem</a:t>
            </a:r>
          </a:p>
        </p:txBody>
      </p:sp>
    </p:spTree>
    <p:extLst>
      <p:ext uri="{BB962C8B-B14F-4D97-AF65-F5344CB8AC3E}">
        <p14:creationId xmlns:p14="http://schemas.microsoft.com/office/powerpoint/2010/main" val="193647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1"/>
            <a:ext cx="8291264" cy="11087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5100" dirty="0" smtClean="0"/>
              <a:t>Teoretická část:</a:t>
            </a:r>
          </a:p>
          <a:p>
            <a:pPr marL="0" indent="0">
              <a:buNone/>
            </a:pPr>
            <a:r>
              <a:rPr lang="cs-CZ" sz="5100" dirty="0" smtClean="0"/>
              <a:t>                       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843808" y="2132855"/>
            <a:ext cx="65527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popsání známých poznatků v oblasti logistiky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d</a:t>
            </a:r>
            <a:r>
              <a:rPr lang="cs-CZ" sz="2400" dirty="0" smtClean="0">
                <a:solidFill>
                  <a:schemeClr val="tx2"/>
                </a:solidFill>
              </a:rPr>
              <a:t>efinování logistického systému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objasnění f</a:t>
            </a:r>
            <a:r>
              <a:rPr lang="cs-CZ" sz="2400" dirty="0" smtClean="0">
                <a:solidFill>
                  <a:schemeClr val="tx2"/>
                </a:solidFill>
              </a:rPr>
              <a:t>unkce skladů a pojmu </a:t>
            </a:r>
            <a:r>
              <a:rPr lang="cs-CZ" sz="2400" dirty="0" smtClean="0">
                <a:solidFill>
                  <a:schemeClr val="tx2"/>
                </a:solidFill>
              </a:rPr>
              <a:t>distribuce </a:t>
            </a:r>
            <a:endParaRPr lang="cs-CZ" sz="2400" dirty="0" smtClean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3979514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tx2"/>
                </a:solidFill>
              </a:rPr>
              <a:t>Aplikační část:</a:t>
            </a:r>
          </a:p>
          <a:p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843808" y="4509120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a</a:t>
            </a:r>
            <a:r>
              <a:rPr lang="cs-CZ" sz="2400" dirty="0" smtClean="0">
                <a:solidFill>
                  <a:schemeClr val="tx2"/>
                </a:solidFill>
              </a:rPr>
              <a:t>nalyzování aktuálního stavu ve firmě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d</a:t>
            </a:r>
            <a:r>
              <a:rPr lang="cs-CZ" sz="2400" dirty="0" smtClean="0">
                <a:solidFill>
                  <a:schemeClr val="tx2"/>
                </a:solidFill>
              </a:rPr>
              <a:t>efinování problémů v oblasti distribuce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n</a:t>
            </a:r>
            <a:r>
              <a:rPr lang="cs-CZ" sz="2400" dirty="0" smtClean="0">
                <a:solidFill>
                  <a:schemeClr val="tx2"/>
                </a:solidFill>
              </a:rPr>
              <a:t>avržení optimálních řešení problémů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92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Výzkumný 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cs-CZ" dirty="0"/>
              <a:t>analýza stávajícího stavu distribuce v podniku </a:t>
            </a:r>
            <a:r>
              <a:rPr lang="cs-CZ" dirty="0" err="1" smtClean="0"/>
              <a:t>Triomil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k</a:t>
            </a:r>
            <a:r>
              <a:rPr lang="cs-CZ" dirty="0" smtClean="0"/>
              <a:t>onkrétnost</a:t>
            </a:r>
          </a:p>
          <a:p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raktické využití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84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532440" cy="1498178"/>
          </a:xfrm>
        </p:spPr>
        <p:txBody>
          <a:bodyPr>
            <a:normAutofit/>
          </a:bodyPr>
          <a:lstStyle/>
          <a:p>
            <a:r>
              <a:rPr lang="cs-CZ" dirty="0" smtClean="0"/>
              <a:t>Pracovní postupy v </a:t>
            </a:r>
            <a:r>
              <a:rPr lang="cs-CZ" dirty="0"/>
              <a:t>t</a:t>
            </a:r>
            <a:r>
              <a:rPr lang="cs-CZ" dirty="0" smtClean="0">
                <a:cs typeface="Calibri" panose="020F0502020204030204" pitchFamily="34" charset="0"/>
              </a:rPr>
              <a:t>eoretické části</a:t>
            </a:r>
            <a:r>
              <a:rPr lang="cs-CZ" dirty="0">
                <a:cs typeface="Calibri" panose="020F0502020204030204" pitchFamily="34" charset="0"/>
              </a:rPr>
              <a:t/>
            </a:r>
            <a:br>
              <a:rPr lang="cs-CZ" dirty="0">
                <a:cs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40590" y="2276872"/>
            <a:ext cx="4176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o</a:t>
            </a:r>
            <a:r>
              <a:rPr lang="cs-CZ" sz="2400" dirty="0" smtClean="0">
                <a:solidFill>
                  <a:schemeClr val="tx2"/>
                </a:solidFill>
              </a:rPr>
              <a:t>dborná literatura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2"/>
              </a:solidFill>
            </a:endParaRPr>
          </a:p>
          <a:p>
            <a:endParaRPr lang="cs-CZ" sz="24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k</a:t>
            </a:r>
            <a:r>
              <a:rPr lang="cs-CZ" sz="2400" dirty="0" smtClean="0">
                <a:solidFill>
                  <a:schemeClr val="tx2"/>
                </a:solidFill>
              </a:rPr>
              <a:t>onzultace s vedoucím práce</a:t>
            </a:r>
            <a:endParaRPr lang="cs-CZ" sz="2400" dirty="0">
              <a:solidFill>
                <a:schemeClr val="tx2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75856" y="47251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874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postup v aplikační části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7311" y="2204864"/>
            <a:ext cx="82809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Zpracování statistických údajů poskytnuté firmou</a:t>
            </a:r>
          </a:p>
          <a:p>
            <a:endParaRPr lang="cs-CZ" sz="24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Definování nedostatků</a:t>
            </a:r>
          </a:p>
          <a:p>
            <a:endParaRPr lang="cs-CZ" sz="24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Aplikace metod (např.: Just in </a:t>
            </a:r>
            <a:r>
              <a:rPr lang="cs-CZ" sz="2400" dirty="0" err="1" smtClean="0">
                <a:solidFill>
                  <a:schemeClr val="tx2"/>
                </a:solidFill>
              </a:rPr>
              <a:t>time</a:t>
            </a:r>
            <a:r>
              <a:rPr lang="cs-CZ" sz="2400" dirty="0" smtClean="0">
                <a:solidFill>
                  <a:schemeClr val="tx2"/>
                </a:solidFill>
              </a:rPr>
              <a:t>) známých z teoretické části</a:t>
            </a:r>
          </a:p>
          <a:p>
            <a:endParaRPr lang="cs-CZ" sz="24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Navržení optimalizací nedostatků</a:t>
            </a:r>
            <a:endParaRPr lang="cs-CZ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73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 firmy </a:t>
            </a:r>
            <a:r>
              <a:rPr lang="cs-CZ" dirty="0" err="1" smtClean="0"/>
              <a:t>Triomil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s.r.o.</a:t>
            </a:r>
          </a:p>
          <a:p>
            <a:endParaRPr lang="cs-CZ" dirty="0"/>
          </a:p>
          <a:p>
            <a:r>
              <a:rPr lang="cs-CZ" dirty="0"/>
              <a:t>9. 4. </a:t>
            </a:r>
            <a:r>
              <a:rPr lang="cs-CZ" dirty="0" smtClean="0"/>
              <a:t>1998</a:t>
            </a:r>
          </a:p>
          <a:p>
            <a:endParaRPr lang="cs-CZ" dirty="0"/>
          </a:p>
          <a:p>
            <a:r>
              <a:rPr lang="cs-CZ" dirty="0"/>
              <a:t>o</a:t>
            </a:r>
            <a:r>
              <a:rPr lang="cs-CZ" dirty="0" smtClean="0"/>
              <a:t>bor činnosti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005064"/>
            <a:ext cx="4536504" cy="225055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572000" y="402677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Hierarchická struktura podniku </a:t>
            </a:r>
            <a:r>
              <a:rPr lang="cs-CZ" dirty="0" err="1">
                <a:solidFill>
                  <a:schemeClr val="bg1"/>
                </a:solidFill>
              </a:rPr>
              <a:t>Triomil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05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</a:t>
            </a:r>
            <a:r>
              <a:rPr lang="cs-CZ" dirty="0" smtClean="0"/>
              <a:t>. </a:t>
            </a:r>
            <a:r>
              <a:rPr lang="cs-CZ" dirty="0"/>
              <a:t>o</a:t>
            </a:r>
            <a:r>
              <a:rPr lang="cs-CZ" dirty="0" smtClean="0"/>
              <a:t>ptimalizační návrh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87405"/>
              </p:ext>
            </p:extLst>
          </p:nvPr>
        </p:nvGraphicFramePr>
        <p:xfrm>
          <a:off x="3692980" y="3444098"/>
          <a:ext cx="511256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530080" y="4550516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bg1"/>
                </a:solidFill>
              </a:rPr>
              <a:t>35,297 </a:t>
            </a:r>
            <a:r>
              <a:rPr lang="cs-CZ" sz="1400" dirty="0" smtClean="0">
                <a:solidFill>
                  <a:schemeClr val="bg1"/>
                </a:solidFill>
              </a:rPr>
              <a:t>%</a:t>
            </a:r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99592" y="1700808"/>
            <a:ext cx="583264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d</a:t>
            </a:r>
            <a:r>
              <a:rPr lang="cs-CZ" sz="2400" dirty="0" smtClean="0">
                <a:solidFill>
                  <a:schemeClr val="tx2"/>
                </a:solidFill>
              </a:rPr>
              <a:t>enní plánování</a:t>
            </a:r>
          </a:p>
          <a:p>
            <a:endParaRPr lang="cs-CZ" sz="24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c</a:t>
            </a:r>
            <a:r>
              <a:rPr lang="cs-CZ" sz="2400" dirty="0" smtClean="0">
                <a:solidFill>
                  <a:schemeClr val="tx2"/>
                </a:solidFill>
              </a:rPr>
              <a:t>hyby způsobené lidským faktorem</a:t>
            </a:r>
          </a:p>
          <a:p>
            <a:endParaRPr lang="cs-CZ" sz="24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chemeClr val="tx2"/>
                </a:solidFill>
              </a:rPr>
              <a:t>Trackroad</a:t>
            </a:r>
            <a:endParaRPr lang="cs-CZ" sz="2400" dirty="0" smtClean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39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</a:t>
            </a:r>
            <a:r>
              <a:rPr lang="cs-CZ" dirty="0" smtClean="0"/>
              <a:t>. Optimalizační návrh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plikace metody Just in </a:t>
            </a:r>
            <a:r>
              <a:rPr lang="cs-CZ" dirty="0" err="1" smtClean="0"/>
              <a:t>Time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edlejší výhody</a:t>
            </a:r>
            <a:endParaRPr lang="cs-CZ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131480620"/>
              </p:ext>
            </p:extLst>
          </p:nvPr>
        </p:nvGraphicFramePr>
        <p:xfrm>
          <a:off x="3203848" y="2780928"/>
          <a:ext cx="561662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544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494</TotalTime>
  <Words>250</Words>
  <Application>Microsoft Office PowerPoint</Application>
  <PresentationFormat>Předvádění na obrazovce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Došky</vt:lpstr>
      <vt:lpstr>Optimalizace logistických procesů ve strojírenské firmě</vt:lpstr>
      <vt:lpstr>Volba tématu</vt:lpstr>
      <vt:lpstr>Cíl práce</vt:lpstr>
      <vt:lpstr>Výzkumný problém</vt:lpstr>
      <vt:lpstr>Pracovní postupy v teoretické části </vt:lpstr>
      <vt:lpstr>Pracovní postup v aplikační části</vt:lpstr>
      <vt:lpstr>Představení firmy Triomil</vt:lpstr>
      <vt:lpstr>1. optimalizační návrh</vt:lpstr>
      <vt:lpstr>2. Optimalizační návrh</vt:lpstr>
      <vt:lpstr>3. optimalizační návrh</vt:lpstr>
      <vt:lpstr>Závěrečné shrnutí</vt:lpstr>
      <vt:lpstr>Doplňující dotaz vedoucího práce</vt:lpstr>
      <vt:lpstr>Doplňující dotaz oponenta práce</vt:lpstr>
      <vt:lpstr>Prostor pro případné dotazy…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logistických procesů ve strojírenské firmě</dc:title>
  <dc:creator>Prdim_debily</dc:creator>
  <cp:lastModifiedBy>Prdim_debily</cp:lastModifiedBy>
  <cp:revision>16</cp:revision>
  <dcterms:created xsi:type="dcterms:W3CDTF">2018-01-22T10:56:14Z</dcterms:created>
  <dcterms:modified xsi:type="dcterms:W3CDTF">2018-01-22T19:10:43Z</dcterms:modified>
</cp:coreProperties>
</file>