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69" r:id="rId5"/>
    <p:sldId id="272" r:id="rId6"/>
    <p:sldId id="270" r:id="rId7"/>
    <p:sldId id="261" r:id="rId8"/>
    <p:sldId id="277" r:id="rId9"/>
    <p:sldId id="274" r:id="rId10"/>
    <p:sldId id="276" r:id="rId11"/>
    <p:sldId id="267" r:id="rId12"/>
    <p:sldId id="268" r:id="rId13"/>
    <p:sldId id="266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26" autoAdjust="0"/>
    <p:restoredTop sz="94660"/>
  </p:normalViewPr>
  <p:slideViewPr>
    <p:cSldViewPr snapToGrid="0">
      <p:cViewPr varScale="1">
        <p:scale>
          <a:sx n="94" d="100"/>
          <a:sy n="94" d="100"/>
        </p:scale>
        <p:origin x="24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3856-E55B-4E1D-94DA-EB591D2DA44E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D097-28B9-4936-AB72-1F071B1E3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050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3856-E55B-4E1D-94DA-EB591D2DA44E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D097-28B9-4936-AB72-1F071B1E3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313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3856-E55B-4E1D-94DA-EB591D2DA44E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D097-28B9-4936-AB72-1F071B1E3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75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3856-E55B-4E1D-94DA-EB591D2DA44E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D097-28B9-4936-AB72-1F071B1E3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8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3856-E55B-4E1D-94DA-EB591D2DA44E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D097-28B9-4936-AB72-1F071B1E3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429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3856-E55B-4E1D-94DA-EB591D2DA44E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D097-28B9-4936-AB72-1F071B1E3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454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3856-E55B-4E1D-94DA-EB591D2DA44E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D097-28B9-4936-AB72-1F071B1E3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808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3856-E55B-4E1D-94DA-EB591D2DA44E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D097-28B9-4936-AB72-1F071B1E3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39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3856-E55B-4E1D-94DA-EB591D2DA44E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D097-28B9-4936-AB72-1F071B1E3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440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3856-E55B-4E1D-94DA-EB591D2DA44E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D097-28B9-4936-AB72-1F071B1E3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599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3856-E55B-4E1D-94DA-EB591D2DA44E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D097-28B9-4936-AB72-1F071B1E3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538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C3856-E55B-4E1D-94DA-EB591D2DA44E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0D097-28B9-4936-AB72-1F071B1E3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671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ctrTitle"/>
          </p:nvPr>
        </p:nvSpPr>
        <p:spPr>
          <a:xfrm>
            <a:off x="565945" y="2197959"/>
            <a:ext cx="10782412" cy="1565777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cs-CZ" sz="4800" b="1" dirty="0">
                <a:latin typeface="Arial" panose="020B0604020202020204" pitchFamily="34" charset="0"/>
                <a:cs typeface="Arial" panose="020B0604020202020204" pitchFamily="34" charset="0"/>
              </a:rPr>
              <a:t>Návrh a konstrukce automobilní kotoučové </a:t>
            </a:r>
            <a:r>
              <a:rPr lang="cs-CZ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brzdy</a:t>
            </a:r>
            <a:endParaRPr lang="cs-CZ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356757" y="5248875"/>
            <a:ext cx="9026139" cy="1291410"/>
          </a:xfrm>
        </p:spPr>
        <p:txBody>
          <a:bodyPr>
            <a:noAutofit/>
          </a:bodyPr>
          <a:lstStyle/>
          <a:p>
            <a:pPr algn="l">
              <a:spcBef>
                <a:spcPts val="6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Autor práce:	                Miroslav Úlovec, </a:t>
            </a:r>
            <a:r>
              <a:rPr lang="cs-CZ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</a:p>
          <a:p>
            <a:pPr algn="l">
              <a:spcBef>
                <a:spcPts val="6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Vedoucí práce:    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Ing. Martin Podařil, Ph.D.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l">
              <a:spcBef>
                <a:spcPts val="6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Oponent práce:   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Ing. Daniel Kučerka, PhD.</a:t>
            </a:r>
          </a:p>
          <a:p>
            <a:pPr algn="l">
              <a:spcBef>
                <a:spcPts val="6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</a:pPr>
            <a:r>
              <a:rPr lang="cs-CZ" b="1" dirty="0" smtClean="0">
                <a:latin typeface="Franklin Gothic Book" panose="020B0503020102020204" pitchFamily="34" charset="0"/>
              </a:rPr>
              <a:t>	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https://upload.wikimedia.org/wikipedia/commons/thumb/2/2a/Logo_vste.jpg/235px-Logo_vs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73" y="183442"/>
            <a:ext cx="1305396" cy="1305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2471351" y="329514"/>
            <a:ext cx="555594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Vysoká škola technická a ekonomická</a:t>
            </a:r>
          </a:p>
          <a:p>
            <a:r>
              <a:rPr lang="cs-CZ" sz="2800" dirty="0" smtClean="0"/>
              <a:t>Ústav </a:t>
            </a:r>
            <a:r>
              <a:rPr lang="cs-CZ" sz="2800" dirty="0" err="1" smtClean="0"/>
              <a:t>technicko-technologický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1714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Odpověď na otázku 2 oponenta práce pana doktora Kučerky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Návrh na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opatření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Změna využitých materiálů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Změna tvaru držáku třmene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Změna konstrukce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Využití v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praxi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automobilním průmyslu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977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Odpověď na otázku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oponenta práce pana doktora Kučerky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38200" y="2097951"/>
            <a:ext cx="10515600" cy="2821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Vytvoření 3D modelu</a:t>
            </a:r>
          </a:p>
          <a:p>
            <a:r>
              <a:rPr lang="cs-CZ" dirty="0" smtClean="0"/>
              <a:t>Jednoduchý návrh</a:t>
            </a:r>
          </a:p>
          <a:p>
            <a:r>
              <a:rPr lang="cs-CZ" dirty="0" smtClean="0"/>
              <a:t>Zvolení materiálů</a:t>
            </a:r>
          </a:p>
          <a:p>
            <a:r>
              <a:rPr lang="cs-CZ" dirty="0" smtClean="0"/>
              <a:t>Vypočítání vzorců z metodiky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76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Franklin Gothic Book" panose="020B0503020102020204" pitchFamily="34" charset="0"/>
              </a:rPr>
              <a:t>Odpověď na otázku </a:t>
            </a:r>
            <a:r>
              <a:rPr lang="cs-CZ" b="1" dirty="0" smtClean="0">
                <a:latin typeface="Franklin Gothic Book" panose="020B0503020102020204" pitchFamily="34" charset="0"/>
              </a:rPr>
              <a:t>4 </a:t>
            </a:r>
            <a:r>
              <a:rPr lang="cs-CZ" b="1" dirty="0">
                <a:latin typeface="Franklin Gothic Book" panose="020B0503020102020204" pitchFamily="34" charset="0"/>
              </a:rPr>
              <a:t>oponenta práce pana doktora Kučerky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44439"/>
          </a:xfrm>
        </p:spPr>
        <p:txBody>
          <a:bodyPr>
            <a:normAutofit/>
          </a:bodyPr>
          <a:lstStyle/>
          <a:p>
            <a:r>
              <a:rPr lang="cs-CZ" dirty="0" smtClean="0"/>
              <a:t>Kotouč brzdy - šedá litina s lupínkovým grafitem </a:t>
            </a:r>
            <a:r>
              <a:rPr lang="cs-CZ" dirty="0"/>
              <a:t>ČSN 42 2425</a:t>
            </a:r>
            <a:endParaRPr lang="cs-CZ" dirty="0" smtClean="0"/>
          </a:p>
          <a:p>
            <a:r>
              <a:rPr lang="cs-CZ" dirty="0" smtClean="0"/>
              <a:t>Držák třmenu a třmen - slitina hořčíku a hliníku ČSN 42 4911</a:t>
            </a:r>
          </a:p>
          <a:p>
            <a:r>
              <a:rPr lang="cs-CZ" dirty="0" smtClean="0"/>
              <a:t>H</a:t>
            </a:r>
            <a:r>
              <a:rPr lang="cs-CZ" dirty="0" smtClean="0"/>
              <a:t>ydraulický </a:t>
            </a:r>
            <a:r>
              <a:rPr lang="cs-CZ" dirty="0" smtClean="0"/>
              <a:t>kroužek, </a:t>
            </a:r>
            <a:r>
              <a:rPr lang="cs-CZ" dirty="0" smtClean="0"/>
              <a:t>manžeta </a:t>
            </a:r>
            <a:r>
              <a:rPr lang="cs-CZ" dirty="0"/>
              <a:t>vodícího </a:t>
            </a:r>
            <a:r>
              <a:rPr lang="cs-CZ" dirty="0" smtClean="0"/>
              <a:t>šroubu, </a:t>
            </a:r>
            <a:r>
              <a:rPr lang="cs-CZ" dirty="0" smtClean="0"/>
              <a:t>manžeta </a:t>
            </a:r>
            <a:r>
              <a:rPr lang="cs-CZ" dirty="0" err="1" smtClean="0"/>
              <a:t>pístku</a:t>
            </a:r>
            <a:r>
              <a:rPr lang="cs-CZ" dirty="0"/>
              <a:t>,</a:t>
            </a:r>
            <a:r>
              <a:rPr lang="cs-CZ" dirty="0" smtClean="0"/>
              <a:t> </a:t>
            </a:r>
            <a:r>
              <a:rPr lang="cs-CZ" dirty="0" smtClean="0"/>
              <a:t>těsnící </a:t>
            </a:r>
            <a:r>
              <a:rPr lang="cs-CZ" dirty="0" smtClean="0"/>
              <a:t>čepička </a:t>
            </a:r>
            <a:r>
              <a:rPr lang="cs-CZ" dirty="0" smtClean="0"/>
              <a:t>- </a:t>
            </a:r>
            <a:r>
              <a:rPr lang="cs-CZ" dirty="0" smtClean="0"/>
              <a:t>pryž </a:t>
            </a:r>
          </a:p>
          <a:p>
            <a:r>
              <a:rPr lang="cs-CZ" dirty="0"/>
              <a:t>Odvzdušňovací šroub- </a:t>
            </a:r>
            <a:r>
              <a:rPr lang="cs-CZ" dirty="0" smtClean="0"/>
              <a:t>ocel </a:t>
            </a:r>
            <a:endParaRPr lang="cs-CZ" dirty="0"/>
          </a:p>
          <a:p>
            <a:r>
              <a:rPr lang="cs-CZ" dirty="0"/>
              <a:t>Vodící </a:t>
            </a:r>
            <a:r>
              <a:rPr lang="cs-CZ" dirty="0" smtClean="0"/>
              <a:t>šrouby a </a:t>
            </a:r>
            <a:r>
              <a:rPr lang="cs-CZ" dirty="0" err="1" smtClean="0"/>
              <a:t>pístek</a:t>
            </a:r>
            <a:r>
              <a:rPr lang="cs-CZ" dirty="0" smtClean="0"/>
              <a:t> - z nerezové oceli</a:t>
            </a:r>
          </a:p>
          <a:p>
            <a:r>
              <a:rPr lang="cs-CZ" dirty="0" smtClean="0"/>
              <a:t>Brzdová destička- </a:t>
            </a:r>
            <a:r>
              <a:rPr lang="cs-CZ" dirty="0" err="1" smtClean="0"/>
              <a:t>tarox</a:t>
            </a:r>
            <a:r>
              <a:rPr lang="cs-CZ" dirty="0" smtClean="0"/>
              <a:t> a ocel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956416" y="2775587"/>
            <a:ext cx="10515600" cy="815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347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428878"/>
          </a:xfrm>
        </p:spPr>
        <p:txBody>
          <a:bodyPr/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Děkuji Vám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51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Využití dovedností a jejich rozšíření v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Inventoru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Rozšíření vědomostí v daném problému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Konstruování</a:t>
            </a:r>
          </a:p>
        </p:txBody>
      </p:sp>
    </p:spTree>
    <p:extLst>
      <p:ext uri="{BB962C8B-B14F-4D97-AF65-F5344CB8AC3E}">
        <p14:creationId xmlns:p14="http://schemas.microsoft.com/office/powerpoint/2010/main" val="402235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Vytvořit 3D model kotoučové brzdy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Výpočet důležitých parametrů brzdy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0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Výzkumný problém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Návrh jednoduché konstrukce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Zvolení materiálů běžně používaných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Výpočty použít na výpočtový model automobilu</a:t>
            </a:r>
          </a:p>
        </p:txBody>
      </p:sp>
    </p:spTree>
    <p:extLst>
      <p:ext uri="{BB962C8B-B14F-4D97-AF65-F5344CB8AC3E}">
        <p14:creationId xmlns:p14="http://schemas.microsoft.com/office/powerpoint/2010/main" val="2108891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Metodika práce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Inventor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2017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Příklady vzorců k výpočtu: </a:t>
            </a:r>
          </a:p>
          <a:p>
            <a:pPr marL="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maximální brzdná dráha</a:t>
            </a:r>
          </a:p>
          <a:p>
            <a:pPr marL="0" indent="0">
              <a:buNone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brzdný moment</a:t>
            </a:r>
          </a:p>
          <a:p>
            <a:pPr>
              <a:buFont typeface="Calibri" panose="020F05020202040A0204" pitchFamily="34" charset="0"/>
              <a:buChar char="₋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maximální brzdná práce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6754" y="2907527"/>
            <a:ext cx="1272372" cy="57002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6754" y="3951514"/>
            <a:ext cx="2418898" cy="340157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6754" y="4669579"/>
            <a:ext cx="1716101" cy="556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000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+mn-lt"/>
              </a:rPr>
              <a:t>Diskuze výsledků</a:t>
            </a:r>
            <a:endParaRPr lang="cs-CZ" dirty="0">
              <a:latin typeface="+mn-lt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02" y="2082000"/>
            <a:ext cx="6114391" cy="4585794"/>
          </a:xfrm>
        </p:spPr>
      </p:pic>
      <p:sp>
        <p:nvSpPr>
          <p:cNvPr id="5" name="TextovéPole 4"/>
          <p:cNvSpPr txBox="1"/>
          <p:nvPr/>
        </p:nvSpPr>
        <p:spPr>
          <a:xfrm>
            <a:off x="793466" y="1624734"/>
            <a:ext cx="4340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Sestava kotoučové brzdy</a:t>
            </a:r>
          </a:p>
        </p:txBody>
      </p:sp>
    </p:spTree>
    <p:extLst>
      <p:ext uri="{BB962C8B-B14F-4D97-AF65-F5344CB8AC3E}">
        <p14:creationId xmlns:p14="http://schemas.microsoft.com/office/powerpoint/2010/main" val="160905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Diskuze výsledků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Výsledky výpočtů: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brzdná dráha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	42,6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  <a:p>
            <a:pPr marL="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brzdná síla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	2827,5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potřebný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tlak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	2,49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MPa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brzdový moment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	301,75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minimální teplota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158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46 °C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maximální teplota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187,86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°C</a:t>
            </a:r>
          </a:p>
        </p:txBody>
      </p:sp>
    </p:spTree>
    <p:extLst>
      <p:ext uri="{BB962C8B-B14F-4D97-AF65-F5344CB8AC3E}">
        <p14:creationId xmlns:p14="http://schemas.microsoft.com/office/powerpoint/2010/main" val="175174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ávěr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Jednoduchá konstrukce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Brzdový kotouč se nepřehřeje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Splnění EHK podmínek</a:t>
            </a:r>
          </a:p>
        </p:txBody>
      </p:sp>
    </p:spTree>
    <p:extLst>
      <p:ext uri="{BB962C8B-B14F-4D97-AF65-F5344CB8AC3E}">
        <p14:creationId xmlns:p14="http://schemas.microsoft.com/office/powerpoint/2010/main" val="3739587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Odpovědi na otázky vedoucího práce pana doktora Podařila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Velmi podobná témata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 pana Kociána - čerpání z podobných zdrojů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autorů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 pana Chmelaře –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není možné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čerpat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866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2269</TotalTime>
  <Words>233</Words>
  <Application>Microsoft Office PowerPoint</Application>
  <PresentationFormat>Širokoúhlá obrazovka</PresentationFormat>
  <Paragraphs>65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Franklin Gothic Book</vt:lpstr>
      <vt:lpstr>Motiv Office</vt:lpstr>
      <vt:lpstr>Návrh a konstrukce automobilní kotoučové brzdy</vt:lpstr>
      <vt:lpstr>Motivace a důvody k řešení daného problému</vt:lpstr>
      <vt:lpstr>Cíl práce</vt:lpstr>
      <vt:lpstr>Výzkumný problém</vt:lpstr>
      <vt:lpstr>Metodika práce </vt:lpstr>
      <vt:lpstr>Diskuze výsledků</vt:lpstr>
      <vt:lpstr>Diskuze výsledků</vt:lpstr>
      <vt:lpstr>Závěr</vt:lpstr>
      <vt:lpstr>Odpovědi na otázky vedoucího práce pana doktora Podařila</vt:lpstr>
      <vt:lpstr>Odpověď na otázku 2 oponenta práce pana doktora Kučerky </vt:lpstr>
      <vt:lpstr>Odpověď na otázku 3 oponenta práce pana doktora Kučerky </vt:lpstr>
      <vt:lpstr>Odpověď na otázku 4 oponenta práce pana doktora Kučerky </vt:lpstr>
      <vt:lpstr>Děkuji Vám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výpočtu dynamických vlastností rotorů</dc:title>
  <dc:creator>Mirus</dc:creator>
  <cp:lastModifiedBy>Miroslav Úlovec</cp:lastModifiedBy>
  <cp:revision>94</cp:revision>
  <dcterms:created xsi:type="dcterms:W3CDTF">2016-01-23T18:14:39Z</dcterms:created>
  <dcterms:modified xsi:type="dcterms:W3CDTF">2018-01-21T22:49:45Z</dcterms:modified>
</cp:coreProperties>
</file>