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21.1.2018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3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1"/>
            <a:ext cx="76200" cy="685805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1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9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9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7"/>
            <a:ext cx="3810000" cy="1162051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5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F9130E-5E61-44D1-95A0-FA9AD4BAAD73}" type="datetimeFigureOut">
              <a:rPr lang="cs-CZ" smtClean="0"/>
              <a:pPr/>
              <a:t>21.1.2018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2"/>
            <a:ext cx="685800" cy="204311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1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 spd="slow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1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3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5" y="-54"/>
            <a:ext cx="8131127" cy="685805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9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49"/>
            <a:ext cx="2133600" cy="476251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4F9130E-5E61-44D1-95A0-FA9AD4BAAD73}" type="datetimeFigureOut">
              <a:rPr lang="cs-CZ" smtClean="0"/>
              <a:pPr/>
              <a:t>21.1.2018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49"/>
            <a:ext cx="2895600" cy="476251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49"/>
            <a:ext cx="457200" cy="476251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4823C09-62BA-42A6-A182-E32DCA7CF9E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5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ransition spd="slow">
    <p:cover dir="r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Logo_vste.jpg"/>
          <p:cNvPicPr>
            <a:picLocks noChangeAspect="1"/>
          </p:cNvPicPr>
          <p:nvPr/>
        </p:nvPicPr>
        <p:blipFill>
          <a:blip r:embed="rId2">
            <a:lum bright="54000" contrast="40000"/>
          </a:blip>
          <a:stretch>
            <a:fillRect/>
          </a:stretch>
        </p:blipFill>
        <p:spPr>
          <a:xfrm>
            <a:off x="3571868" y="142853"/>
            <a:ext cx="2714644" cy="271464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2844" y="2714620"/>
            <a:ext cx="9001156" cy="1296371"/>
          </a:xfrm>
        </p:spPr>
        <p:txBody>
          <a:bodyPr>
            <a:noAutofit/>
          </a:bodyPr>
          <a:lstStyle/>
          <a:p>
            <a:pPr algn="ctr"/>
            <a:r>
              <a:rPr lang="cs-CZ" sz="35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Návrh a konstrukce postupového střižného nástroje</a:t>
            </a:r>
            <a:endParaRPr lang="cs-CZ" sz="3500" b="1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28662" y="4429132"/>
            <a:ext cx="7772400" cy="1500197"/>
          </a:xfrm>
        </p:spPr>
        <p:txBody>
          <a:bodyPr>
            <a:noAutofit/>
          </a:bodyPr>
          <a:lstStyle/>
          <a:p>
            <a:pPr algn="l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bakalářské práce:	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Miroslav Bauer</a:t>
            </a:r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bakalářské práce:	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Martin Podařil, </a:t>
            </a:r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Ph.D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bakalářské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práce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	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doc. Ing. Roman Hrmo, </a:t>
            </a:r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Ph.D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Budějovice, 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leden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2018</a:t>
            </a:r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0034" y="428606"/>
            <a:ext cx="79296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latin typeface="Arial" pitchFamily="34" charset="0"/>
                <a:cs typeface="Arial" pitchFamily="34" charset="0"/>
              </a:rPr>
              <a:t>Vysoká škola technická a </a:t>
            </a:r>
            <a:r>
              <a:rPr lang="pl-PL" sz="3200" b="1" dirty="0" smtClean="0">
                <a:latin typeface="Arial" pitchFamily="34" charset="0"/>
                <a:cs typeface="Arial" pitchFamily="34" charset="0"/>
              </a:rPr>
              <a:t>ekonomická </a:t>
            </a:r>
          </a:p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Českých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Budějovicích</a:t>
            </a:r>
          </a:p>
          <a:p>
            <a:pPr algn="ctr"/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Ústav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technicko - technologický</a:t>
            </a:r>
          </a:p>
          <a:p>
            <a:pPr algn="ctr"/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Konstrukce v </a:t>
            </a:r>
            <a:r>
              <a:rPr lang="cs-CZ" sz="4000" dirty="0" err="1" smtClean="0">
                <a:latin typeface="Arial" pitchFamily="34" charset="0"/>
                <a:cs typeface="Arial" pitchFamily="34" charset="0"/>
              </a:rPr>
              <a:t>Inventoru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285860"/>
            <a:ext cx="7498080" cy="535785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endParaRPr lang="cs-CZ" sz="3700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G:\Bakalářka\Bauer-Střihadlo\sreeny\střihadlo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357298"/>
            <a:ext cx="5786478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714488"/>
            <a:ext cx="7498080" cy="45339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Zkonstruovaný střižný postupový nástroj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Využití materiálu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Namáhání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Pomoc při výrobě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Zlepšení znalostí</a:t>
            </a: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Závěrečné shrnutí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Cíl práce byl splněn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Návrhy na opatření</a:t>
            </a:r>
          </a:p>
          <a:p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Dotazy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Střetl jste se při modelování nebo návrhu střižného plánu s nějakými problémy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Navrhněte další možný postup v řešené problematice?</a:t>
            </a:r>
          </a:p>
          <a:p>
            <a:pPr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Jaké doporučení navrhujete v případě pokračování výzkumu?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5852" y="271462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4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Obsah prezentace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Cíl práce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Výzkumný problém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Použité metody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Konstrukce v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Inventoru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Dosažené výsledky a přínos práce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Dotazy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Závěrečné shrnutí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00166" y="1500174"/>
            <a:ext cx="7498080" cy="4800600"/>
          </a:xfrm>
        </p:spPr>
        <p:txBody>
          <a:bodyPr/>
          <a:lstStyle/>
          <a:p>
            <a:endParaRPr lang="cs-CZ" dirty="0" smtClean="0"/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Rozšíření a prohloubení teoretických znalostí</a:t>
            </a: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Využití znalostí 3D programu Autodesk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Inventor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2016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Cílem bakalářské práce je návrh a konstrukce postupového střižného nástroje s veškerou výkresovou dokumentací a nástřihovým plánem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Výzkumný problém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Početní řešení těžiště střižných sil</a:t>
            </a: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Vytvoření nástřihového plánu</a:t>
            </a: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Aplikování výpočtů, 3D modelování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10158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Výpočetní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Nástřihový plán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Těžiště střižných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sil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Výpočty střižníků</a:t>
            </a:r>
          </a:p>
          <a:p>
            <a:pPr lvl="1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Modelovací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Náčrt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Vysunutí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Rotace</a:t>
            </a:r>
          </a:p>
          <a:p>
            <a:pPr lvl="1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714356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Nástřihový plán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2"/>
          <p:cNvPicPr/>
          <p:nvPr/>
        </p:nvPicPr>
        <p:blipFill>
          <a:blip r:embed="rId2" cstate="print">
            <a:biLevel thresh="50000"/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357290" y="1500174"/>
            <a:ext cx="7072362" cy="32861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28" y="785794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Těžiště střižných sil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lum bright="16000"/>
          </a:blip>
          <a:srcRect/>
          <a:stretch>
            <a:fillRect/>
          </a:stretch>
        </p:blipFill>
        <p:spPr bwMode="auto">
          <a:xfrm>
            <a:off x="1285852" y="1785926"/>
            <a:ext cx="7143800" cy="3929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000232" y="1785926"/>
          <a:ext cx="2792416" cy="3624920"/>
        </p:xfrm>
        <a:graphic>
          <a:graphicData uri="http://schemas.openxmlformats.org/drawingml/2006/table">
            <a:tbl>
              <a:tblPr/>
              <a:tblGrid>
                <a:gridCol w="698104"/>
                <a:gridCol w="698104"/>
                <a:gridCol w="698104"/>
                <a:gridCol w="698104"/>
              </a:tblGrid>
              <a:tr h="890128"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 dirty="0">
                          <a:latin typeface="Times New Roman"/>
                          <a:ea typeface="Calibri"/>
                          <a:cs typeface="Times New Roman"/>
                        </a:rPr>
                        <a:t>střihaný</a:t>
                      </a:r>
                    </a:p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 dirty="0">
                          <a:latin typeface="Times New Roman"/>
                          <a:ea typeface="Calibri"/>
                          <a:cs typeface="Times New Roman"/>
                        </a:rPr>
                        <a:t>tvar (i)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 dirty="0" err="1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cs-CZ" sz="1200" baseline="-25000" dirty="0" err="1">
                          <a:latin typeface="Times New Roman"/>
                          <a:ea typeface="Calibri"/>
                          <a:cs typeface="Times New Roman"/>
                        </a:rPr>
                        <a:t>Ti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cs-CZ" sz="1200" baseline="-25000">
                          <a:latin typeface="Times New Roman"/>
                          <a:ea typeface="Calibri"/>
                          <a:cs typeface="Times New Roman"/>
                        </a:rPr>
                        <a:t>Ti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L</a:t>
                      </a:r>
                      <a:r>
                        <a:rPr lang="cs-CZ" sz="1200" baseline="-250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cs-CZ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49"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271,4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49"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71,5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83,25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49"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47,8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23,69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28,11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49"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95,2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23,69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28,11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49"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47,8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-23,69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28,11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49"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95,2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-23,69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28,11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49"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106,5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37,5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849"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71,5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>
                          <a:latin typeface="Times New Roman"/>
                          <a:ea typeface="Calibri"/>
                          <a:cs typeface="Times New Roman"/>
                        </a:rPr>
                        <a:t>36,5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 hangingPunct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4343400" algn="l"/>
                        </a:tabLst>
                      </a:pPr>
                      <a:r>
                        <a:rPr lang="cs-CZ" sz="1200" dirty="0">
                          <a:latin typeface="Times New Roman"/>
                          <a:ea typeface="Calibri"/>
                          <a:cs typeface="Times New Roman"/>
                        </a:rPr>
                        <a:t>71,5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785918" y="857232"/>
            <a:ext cx="57150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Souřadnice těžišť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3651</TotalTime>
  <Words>226</Words>
  <Application>Microsoft Office PowerPoint</Application>
  <PresentationFormat>Předvádění na obrazovce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Slunovrat</vt:lpstr>
      <vt:lpstr>Návrh a konstrukce postupového střižného nástroje</vt:lpstr>
      <vt:lpstr>Obsah prezentace</vt:lpstr>
      <vt:lpstr>Motivace a důvody k řešení daného problému</vt:lpstr>
      <vt:lpstr>Cíl práce</vt:lpstr>
      <vt:lpstr>Výzkumný problém</vt:lpstr>
      <vt:lpstr>Použité metody</vt:lpstr>
      <vt:lpstr>Snímek 7</vt:lpstr>
      <vt:lpstr>Snímek 8</vt:lpstr>
      <vt:lpstr>Snímek 9</vt:lpstr>
      <vt:lpstr>Konstrukce v Inventoru</vt:lpstr>
      <vt:lpstr>Dosažené výsledky a přínos práce</vt:lpstr>
      <vt:lpstr>Závěrečné shrnutí</vt:lpstr>
      <vt:lpstr>Dotazy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uzivatel</dc:creator>
  <cp:lastModifiedBy>Míra</cp:lastModifiedBy>
  <cp:revision>37</cp:revision>
  <dcterms:created xsi:type="dcterms:W3CDTF">2017-06-12T13:01:45Z</dcterms:created>
  <dcterms:modified xsi:type="dcterms:W3CDTF">2018-01-21T21:03:51Z</dcterms:modified>
</cp:coreProperties>
</file>