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0" r:id="rId3"/>
    <p:sldId id="261" r:id="rId4"/>
    <p:sldId id="263" r:id="rId5"/>
    <p:sldId id="266" r:id="rId6"/>
    <p:sldId id="262" r:id="rId7"/>
    <p:sldId id="267" r:id="rId8"/>
    <p:sldId id="268" r:id="rId9"/>
    <p:sldId id="265" r:id="rId10"/>
    <p:sldId id="264" r:id="rId11"/>
    <p:sldId id="259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7356" y="235743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Návrh dvoustupňového jednoválcového kompresoru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14678" y="428604"/>
            <a:ext cx="4414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Vysoká škola technická a ekonomická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Ústav technicko-technologický</a:t>
            </a:r>
            <a:endParaRPr lang="cs-CZ" dirty="0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08" y="142852"/>
            <a:ext cx="1058225" cy="105822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85720" y="5572140"/>
            <a:ext cx="7174524" cy="14287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Autor bakalářské práce:                      Tomáš Weber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Vedoucí bakalářské práce: 		Ing. Martin Podařil, Ph.D.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Oponent bakalářské práce:		Ing. Miloš Kašpárek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práce byl splněn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pic>
        <p:nvPicPr>
          <p:cNvPr id="4" name="Obrázek 3" descr="hotovej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000240"/>
            <a:ext cx="4214842" cy="41786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č. 1 : Popište přínos závěrečné práce pro Vás a pro praxi.</a:t>
            </a:r>
          </a:p>
          <a:p>
            <a:r>
              <a:rPr lang="cs-CZ" dirty="0" smtClean="0"/>
              <a:t>Otázka č. 2 : Jakým způsobem byste stlačované medium mezi jednotlivými stupni komprese chladil? (typ chladiče)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Navazující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714620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Zlepšení dovedností v programu Autodesk </a:t>
            </a:r>
            <a:r>
              <a:rPr lang="cs-CZ" dirty="0" err="1" smtClean="0"/>
              <a:t>Inventor</a:t>
            </a:r>
            <a:r>
              <a:rPr lang="cs-CZ" dirty="0" smtClean="0"/>
              <a:t> </a:t>
            </a:r>
            <a:r>
              <a:rPr lang="cs-CZ" dirty="0" smtClean="0"/>
              <a:t>2018</a:t>
            </a:r>
            <a:endParaRPr lang="cs-CZ" dirty="0" smtClean="0"/>
          </a:p>
          <a:p>
            <a:r>
              <a:rPr lang="cs-CZ" dirty="0" smtClean="0"/>
              <a:t>Zajímavost a </a:t>
            </a:r>
            <a:r>
              <a:rPr lang="cs-CZ" dirty="0" smtClean="0"/>
              <a:t>hlubší </a:t>
            </a:r>
            <a:r>
              <a:rPr lang="cs-CZ" dirty="0" smtClean="0"/>
              <a:t>poznání tématu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Motivace a důvody k řešení daného problému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dvoustupňového kompresoru</a:t>
            </a:r>
          </a:p>
          <a:p>
            <a:r>
              <a:rPr lang="cs-CZ" dirty="0" smtClean="0"/>
              <a:t> </a:t>
            </a:r>
            <a:r>
              <a:rPr lang="cs-CZ" dirty="0" smtClean="0"/>
              <a:t>Výkresová dokumentace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kompresor, jednoválcový</a:t>
            </a:r>
            <a:r>
              <a:rPr lang="cs-CZ" dirty="0" smtClean="0"/>
              <a:t>, dvoustupňový</a:t>
            </a:r>
            <a:r>
              <a:rPr lang="cs-CZ" dirty="0" smtClean="0"/>
              <a:t> </a:t>
            </a:r>
          </a:p>
          <a:p>
            <a:r>
              <a:rPr lang="cs-CZ" dirty="0" smtClean="0"/>
              <a:t>Aplikovat výpočty, 3D modelování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Teoretická část:</a:t>
            </a:r>
          </a:p>
          <a:p>
            <a:pPr lvl="1"/>
            <a:r>
              <a:rPr lang="cs-CZ" dirty="0" smtClean="0"/>
              <a:t>Historie</a:t>
            </a:r>
          </a:p>
          <a:p>
            <a:pPr lvl="1"/>
            <a:r>
              <a:rPr lang="cs-CZ" dirty="0" smtClean="0"/>
              <a:t>Rozdělení kompresorů (objemové, rychlostní)</a:t>
            </a:r>
          </a:p>
          <a:p>
            <a:r>
              <a:rPr lang="cs-CZ" dirty="0" smtClean="0"/>
              <a:t>Praktická část:</a:t>
            </a:r>
          </a:p>
          <a:p>
            <a:pPr lvl="1"/>
            <a:r>
              <a:rPr lang="cs-CZ" dirty="0" smtClean="0"/>
              <a:t>Postup výpočtu (Chlumský Vladimír 1958, </a:t>
            </a:r>
            <a:r>
              <a:rPr lang="cs-CZ" dirty="0" err="1" smtClean="0"/>
              <a:t>Hieke</a:t>
            </a:r>
            <a:r>
              <a:rPr lang="cs-CZ" dirty="0" smtClean="0"/>
              <a:t> </a:t>
            </a:r>
            <a:r>
              <a:rPr lang="cs-CZ" dirty="0" err="1" smtClean="0"/>
              <a:t>Vilibald</a:t>
            </a:r>
            <a:r>
              <a:rPr lang="cs-CZ" dirty="0" smtClean="0"/>
              <a:t> 1963) </a:t>
            </a:r>
          </a:p>
          <a:p>
            <a:pPr lvl="1"/>
            <a:r>
              <a:rPr lang="cs-CZ" dirty="0" smtClean="0"/>
              <a:t>Konstrukční návrh v programu Autodesk </a:t>
            </a:r>
            <a:r>
              <a:rPr lang="cs-CZ" dirty="0" err="1" smtClean="0"/>
              <a:t>Inventor</a:t>
            </a:r>
            <a:r>
              <a:rPr lang="cs-CZ" dirty="0" smtClean="0"/>
              <a:t> 2018)</a:t>
            </a:r>
          </a:p>
          <a:p>
            <a:pPr lvl="1"/>
            <a:r>
              <a:rPr lang="cs-CZ" dirty="0" smtClean="0"/>
              <a:t>Výkresová dokumentace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cs-CZ" dirty="0" smtClean="0"/>
              <a:t>Výpočetní</a:t>
            </a:r>
          </a:p>
          <a:p>
            <a:pPr lvl="1"/>
            <a:r>
              <a:rPr lang="cs-CZ" dirty="0" smtClean="0"/>
              <a:t>Základní rozměry</a:t>
            </a:r>
            <a:endParaRPr lang="cs-CZ" dirty="0" smtClean="0"/>
          </a:p>
          <a:p>
            <a:pPr lvl="1"/>
            <a:r>
              <a:rPr lang="cs-CZ" dirty="0" smtClean="0"/>
              <a:t>Návrh pístu, ojnice a klikové hřídele</a:t>
            </a:r>
          </a:p>
          <a:p>
            <a:pPr lvl="1"/>
            <a:r>
              <a:rPr lang="cs-CZ" dirty="0" smtClean="0"/>
              <a:t>Výpočet převodu mezi kompresorem a motorem</a:t>
            </a:r>
          </a:p>
          <a:p>
            <a:r>
              <a:rPr lang="cs-CZ" dirty="0" smtClean="0"/>
              <a:t>Modelovací</a:t>
            </a:r>
          </a:p>
          <a:p>
            <a:pPr lvl="1"/>
            <a:r>
              <a:rPr lang="cs-CZ" dirty="0" smtClean="0"/>
              <a:t>Náčrt, vysunutí, rotace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Nasávané množství : 30 m</a:t>
            </a:r>
            <a:r>
              <a:rPr lang="cs-CZ" baseline="30000" dirty="0" smtClean="0"/>
              <a:t>3</a:t>
            </a:r>
            <a:r>
              <a:rPr lang="cs-CZ" dirty="0" smtClean="0"/>
              <a:t>.h</a:t>
            </a:r>
            <a:r>
              <a:rPr lang="cs-CZ" baseline="30000" dirty="0" smtClean="0"/>
              <a:t>-1</a:t>
            </a:r>
          </a:p>
          <a:p>
            <a:r>
              <a:rPr lang="cs-CZ" dirty="0" smtClean="0"/>
              <a:t>Výstupní tlak: 1,5 MPa</a:t>
            </a:r>
          </a:p>
          <a:p>
            <a:r>
              <a:rPr lang="cs-CZ" dirty="0" smtClean="0"/>
              <a:t>Otáčky kompresoru: 11 000 </a:t>
            </a:r>
            <a:r>
              <a:rPr lang="cs-CZ" dirty="0" err="1" smtClean="0"/>
              <a:t>ot</a:t>
            </a:r>
            <a:r>
              <a:rPr lang="cs-CZ" dirty="0" smtClean="0"/>
              <a:t>/min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 o kompresoru</a:t>
            </a:r>
            <a:endParaRPr lang="cs-CZ" dirty="0"/>
          </a:p>
        </p:txBody>
      </p:sp>
      <p:pic>
        <p:nvPicPr>
          <p:cNvPr id="4" name="Obrázek 3" descr="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214686"/>
            <a:ext cx="5828572" cy="2476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 descr="prezentac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090330"/>
            <a:ext cx="3113760" cy="5035834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Konstrukce kompresorové jednotky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Převod </a:t>
            </a:r>
          </a:p>
          <a:p>
            <a:pPr lvl="1"/>
            <a:r>
              <a:rPr lang="cs-CZ" dirty="0" smtClean="0"/>
              <a:t>Klínový řemen klasického průřezu</a:t>
            </a:r>
          </a:p>
          <a:p>
            <a:r>
              <a:rPr lang="cs-CZ" dirty="0" smtClean="0"/>
              <a:t>Tlaková nádrž</a:t>
            </a:r>
          </a:p>
          <a:p>
            <a:pPr lvl="1"/>
            <a:r>
              <a:rPr lang="cs-CZ" dirty="0" smtClean="0"/>
              <a:t>Firma TECHNO-AIR, 100 L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 a tlaková nádrž</a:t>
            </a:r>
            <a:endParaRPr lang="cs-CZ" dirty="0"/>
          </a:p>
        </p:txBody>
      </p:sp>
      <p:pic>
        <p:nvPicPr>
          <p:cNvPr id="4" name="Obrázek 3" descr="s_klasickym_prureze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571876"/>
            <a:ext cx="3200400" cy="2466975"/>
          </a:xfrm>
          <a:prstGeom prst="rect">
            <a:avLst/>
          </a:prstGeom>
        </p:spPr>
      </p:pic>
      <p:pic>
        <p:nvPicPr>
          <p:cNvPr id="6" name="Obrázek 5" descr="vzduchoje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429000"/>
            <a:ext cx="3971561" cy="2885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494</TotalTime>
  <Words>205</Words>
  <PresentationFormat>Předvádění na obrazovce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Návrh dvoustupňového jednoválcového kompresoru </vt:lpstr>
      <vt:lpstr>Motivace a důvody k řešení daného problému </vt:lpstr>
      <vt:lpstr>Cíl práce</vt:lpstr>
      <vt:lpstr>Výzkumný problém</vt:lpstr>
      <vt:lpstr>Struktura práce</vt:lpstr>
      <vt:lpstr>Použité metody </vt:lpstr>
      <vt:lpstr>Základní údaje o kompresoru</vt:lpstr>
      <vt:lpstr>Konstrukce kompresorové jednotky</vt:lpstr>
      <vt:lpstr>Převod a tlaková nádrž</vt:lpstr>
      <vt:lpstr>Závěrečné shrnutí</vt:lpstr>
      <vt:lpstr>Navazující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Tomáš Weber</cp:lastModifiedBy>
  <cp:revision>47</cp:revision>
  <dcterms:created xsi:type="dcterms:W3CDTF">2018-01-19T10:29:00Z</dcterms:created>
  <dcterms:modified xsi:type="dcterms:W3CDTF">2018-01-22T17:45:00Z</dcterms:modified>
</cp:coreProperties>
</file>