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8" r:id="rId11"/>
    <p:sldId id="267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1CA22-7B97-4DB9-A26D-C21E0F1AF10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F8A21-A476-4DD0-849E-D1CFAF968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79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1128" y="2719628"/>
            <a:ext cx="9143516" cy="1821442"/>
          </a:xfrm>
        </p:spPr>
        <p:txBody>
          <a:bodyPr/>
          <a:lstStyle/>
          <a:p>
            <a:pPr algn="l"/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Ověření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vláknitopryžových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materiálů vhodných pro těsnění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0644" y="4905551"/>
            <a:ext cx="7766936" cy="1374608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Autor: Radim Průša</a:t>
            </a:r>
          </a:p>
          <a:p>
            <a:pPr algn="l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doc. Ing. Ján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Kmec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CSc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Oponent: Ing. Marcel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Gause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1" r="64458"/>
          <a:stretch/>
        </p:blipFill>
        <p:spPr>
          <a:xfrm>
            <a:off x="1280644" y="474566"/>
            <a:ext cx="1218716" cy="11906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977373" y="839045"/>
            <a:ext cx="4373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Shimadzu</a:t>
            </a:r>
            <a:r>
              <a:rPr lang="cs-CZ" dirty="0" smtClean="0"/>
              <a:t> </a:t>
            </a:r>
            <a:r>
              <a:rPr lang="cs-CZ" dirty="0" err="1" smtClean="0"/>
              <a:t>Autograph</a:t>
            </a:r>
            <a:r>
              <a:rPr lang="cs-CZ" dirty="0" smtClean="0"/>
              <a:t> AGS-X (10kN)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27" y="1270000"/>
            <a:ext cx="2979748" cy="5297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34" y="1270000"/>
            <a:ext cx="2979837" cy="5297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998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518160"/>
            <a:ext cx="7489994" cy="300609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8" r="10215"/>
          <a:stretch/>
        </p:blipFill>
        <p:spPr>
          <a:xfrm>
            <a:off x="660400" y="3293826"/>
            <a:ext cx="6654800" cy="343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1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s firmou KALINA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industries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s.r.o. a Mgr. Jaroslav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Vitoušek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Požadavek na ověření pevnosti materiálů pro lemovky spalovacích otvorů v těsněních pod hlavu válců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074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této práci se budu zabývat popisem a vlastnostmi různých druhů těsnících materiálů a jejich tlouštěk. V aplikační části práce provedu ozkoušení pro nejvhodnější volbu materiálu pro těsnění.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210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Hypotézy a výzkumné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Předepsané meze pevnosti v tahu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Naměřené meze pevnosti v tahu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Chování při tahové zkoušce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Vhodnost použití daných materiálů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Literární rešerše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 – trhací zkouška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Komparace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Grafy tahové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8" t="10567" r="17976"/>
          <a:stretch/>
        </p:blipFill>
        <p:spPr bwMode="auto">
          <a:xfrm>
            <a:off x="335551" y="2186715"/>
            <a:ext cx="4462872" cy="33171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7" r="16026" b="13261"/>
          <a:stretch/>
        </p:blipFill>
        <p:spPr bwMode="auto">
          <a:xfrm>
            <a:off x="4798423" y="2186713"/>
            <a:ext cx="4606834" cy="33171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35551" y="1589584"/>
            <a:ext cx="4462872" cy="5971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Vzorek 1_1 ocel 11 320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0,18 mm    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106923" y="1589584"/>
            <a:ext cx="4298334" cy="5971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Vzorek 2_1 ocel 1.4404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0,15 mm    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a přínos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Meze pevnosti u daných materiálů vyhovují předepsaným hodnotám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Zjištění, že lze použít tahovou zkoušku i u takto tenkých materiálů, při dodržení určitých zásad.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Vyvrácení podezření o špatné jakosti použitých  materiálů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Shrnutí a závěr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Provedl jsem literární rešerši a analýzu dokumentů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Ozkoušel jsem dané materiály zkouškou tahem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Komparoval jsem naměřené údaje s údaji předepsanými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praxi se příliš takto tenké plechy na tah nezkouší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některých případech lze zkoušku tahem použít za dodržení určitých kritérií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9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Vep</a:t>
            </a:r>
            <a:r>
              <a:rPr lang="cs-CZ" dirty="0" smtClean="0"/>
              <a:t> </a:t>
            </a:r>
            <a:r>
              <a:rPr lang="cs-CZ" dirty="0" err="1" smtClean="0"/>
              <a:t>Wpn</a:t>
            </a:r>
            <a:r>
              <a:rPr lang="cs-CZ" dirty="0" smtClean="0"/>
              <a:t> </a:t>
            </a:r>
            <a:r>
              <a:rPr lang="cs-CZ" dirty="0" err="1" smtClean="0"/>
              <a:t>Leipzig</a:t>
            </a:r>
            <a:r>
              <a:rPr lang="cs-CZ" dirty="0" smtClean="0"/>
              <a:t> ZDM 30t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50" y="1436510"/>
            <a:ext cx="3316455" cy="513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680" y="1437639"/>
            <a:ext cx="2885440" cy="5129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90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234</Words>
  <Application>Microsoft Office PowerPoint</Application>
  <PresentationFormat>Širokoúhlá obrazovka</PresentationFormat>
  <Paragraphs>37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Fazeta</vt:lpstr>
      <vt:lpstr> Ověření vláknitopryžových materiálů vhodných pro těsnění</vt:lpstr>
      <vt:lpstr>Motivace a důvody</vt:lpstr>
      <vt:lpstr>Cíl práce</vt:lpstr>
      <vt:lpstr>Hypotézy a výzkumné otázky</vt:lpstr>
      <vt:lpstr>Použité metody</vt:lpstr>
      <vt:lpstr>Grafy tahové zkoušky</vt:lpstr>
      <vt:lpstr>Výsledky a přínos práce</vt:lpstr>
      <vt:lpstr>Shrnutí a závěr</vt:lpstr>
      <vt:lpstr>Vep Wpn Leipzig ZDM 30t</vt:lpstr>
      <vt:lpstr>Shimadzu Autograph AGS-X (10kN)</vt:lpstr>
      <vt:lpstr>Prezentace aplikace PowerPoint</vt:lpstr>
      <vt:lpstr>Otázky 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Ověření vláknitopryžových materiálů vhodných pro těsnění</dc:title>
  <dc:creator>Radim Průša</dc:creator>
  <cp:lastModifiedBy>Radim Průša</cp:lastModifiedBy>
  <cp:revision>19</cp:revision>
  <dcterms:created xsi:type="dcterms:W3CDTF">2017-05-28T18:44:29Z</dcterms:created>
  <dcterms:modified xsi:type="dcterms:W3CDTF">2018-01-21T22:05:56Z</dcterms:modified>
</cp:coreProperties>
</file>