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59" r:id="rId7"/>
    <p:sldId id="261" r:id="rId8"/>
    <p:sldId id="262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4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60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848794"/>
            <a:ext cx="8825658" cy="1952105"/>
          </a:xfrm>
        </p:spPr>
        <p:txBody>
          <a:bodyPr/>
          <a:lstStyle/>
          <a:p>
            <a:pPr algn="ctr"/>
            <a:r>
              <a:rPr lang="cs-CZ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Konstrukční návrh </a:t>
            </a:r>
            <a:r>
              <a:rPr lang="cs-CZ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kolostavu</a:t>
            </a:r>
            <a:r>
              <a:rPr lang="cs-CZ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včetně 3D</a:t>
            </a:r>
            <a:endParaRPr lang="cs-CZ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249347"/>
          </a:xfrm>
        </p:spPr>
        <p:txBody>
          <a:bodyPr>
            <a:normAutofit/>
          </a:bodyPr>
          <a:lstStyle/>
          <a:p>
            <a:r>
              <a:rPr lang="cs-CZ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Patrik </a:t>
            </a:r>
            <a:r>
              <a:rPr lang="cs-CZ" cap="none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Kutlák</a:t>
            </a:r>
            <a:r>
              <a:rPr lang="cs-CZ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práce: doc. Ing. Ján </a:t>
            </a:r>
            <a:r>
              <a:rPr lang="cs-CZ" cap="none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Kmec</a:t>
            </a:r>
            <a:r>
              <a:rPr lang="cs-CZ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CSc.</a:t>
            </a:r>
            <a:br>
              <a:rPr lang="cs-CZ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Oponent: Ing. Marcel </a:t>
            </a:r>
            <a:r>
              <a:rPr lang="cs-CZ" cap="none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Gause</a:t>
            </a:r>
            <a:r>
              <a:rPr lang="cs-CZ" cap="none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academiainternational.cz/images/partneri/vs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347557" y="410646"/>
            <a:ext cx="4680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technicko-technologický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7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</a:t>
            </a:r>
            <a:endParaRPr lang="cs-CZ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642862" y="783651"/>
            <a:ext cx="414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63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 </a:t>
            </a:r>
            <a:endParaRPr lang="cs-CZ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548593" y="783651"/>
            <a:ext cx="64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2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Motivace a důvody k řešení daného problému </a:t>
            </a:r>
            <a:endParaRPr lang="cs-CZ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3104" y="2541433"/>
            <a:ext cx="8946541" cy="4195481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Návaznost na předmět: Projektování a výroba ve strojírenství 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Aktuální řešení parkovacích míst ve městě Soběslav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Prohloubení znalostí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614582" y="774456"/>
            <a:ext cx="54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7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 </a:t>
            </a:r>
            <a:endParaRPr lang="cs-CZ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293" y="2491329"/>
            <a:ext cx="8946541" cy="4195481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Cílem bakalářské práce jsou designové návrhy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kolostavů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jejich zhodnocení, výběr nejvhodnějšího, návrh a vytvoření 3D modelu.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624009" y="772998"/>
            <a:ext cx="414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7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Výzkumný problém </a:t>
            </a:r>
            <a:endParaRPr lang="cs-CZ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3832167"/>
            <a:ext cx="8946541" cy="2416232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Obměna městského mobiliáře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Funkční nedostatky 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Koncepce revitalizovaného náměstí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55482" y="2235705"/>
            <a:ext cx="89943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Současný stav není v souladu s charakterem nového náměstí </a:t>
            </a:r>
          </a:p>
          <a:p>
            <a:r>
              <a:rPr lang="cs-CZ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cs-CZ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Parkovací zařízení vykazují nedostatky </a:t>
            </a:r>
            <a:endParaRPr lang="cs-CZ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633436" y="783651"/>
            <a:ext cx="30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Struktura práce </a:t>
            </a:r>
            <a:endParaRPr lang="cs-CZ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52918"/>
            <a:ext cx="4142019" cy="419548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Teoretická část 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Historie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Cyklistika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Legislativa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Zabezpečení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Typy a charakteristika</a:t>
            </a:r>
            <a:endParaRPr lang="cs-CZ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46766" y="2077531"/>
            <a:ext cx="41979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Aplikační část</a:t>
            </a:r>
          </a:p>
          <a:p>
            <a:endParaRPr lang="cs-CZ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cs-CZ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endParaRPr lang="cs-CZ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600305" y="3025533"/>
            <a:ext cx="282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Požadavky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600305" y="3465049"/>
            <a:ext cx="184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Aktuální stav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600305" y="3904565"/>
            <a:ext cx="242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Vytvoření návrhů</a:t>
            </a:r>
          </a:p>
        </p:txBody>
      </p:sp>
    </p:spTree>
    <p:extLst>
      <p:ext uri="{BB962C8B-B14F-4D97-AF65-F5344CB8AC3E}">
        <p14:creationId xmlns:p14="http://schemas.microsoft.com/office/powerpoint/2010/main" val="18667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 </a:t>
            </a:r>
            <a:endParaRPr lang="cs-CZ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Rešerše 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Komparace </a:t>
            </a:r>
            <a:endParaRPr lang="cs-CZ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633435" y="775911"/>
            <a:ext cx="490194" cy="3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7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 a přínos práce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Důkladná 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ešerše a analýza používaných zařízení 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Posouzení aktuální parkovací situace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Vznik 3D návrhů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624008" y="783651"/>
            <a:ext cx="40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9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08625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0" y="3957637"/>
            <a:ext cx="34427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č. 43: Návrh 2.2 [zdroj: vlastní]</a:t>
            </a:r>
          </a:p>
          <a:p>
            <a:endParaRPr lang="cs-CZ" dirty="0"/>
          </a:p>
        </p:txBody>
      </p:sp>
      <p:pic>
        <p:nvPicPr>
          <p:cNvPr id="1029" name="Picture 5" descr="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28" y="2044700"/>
            <a:ext cx="5932487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228027" y="1686430"/>
            <a:ext cx="4233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č. 44: Návrh 3 [zdroj: vlastní]</a:t>
            </a:r>
          </a:p>
          <a:p>
            <a:endParaRPr 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0642862" y="801278"/>
            <a:ext cx="4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4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Závěrečné shrnutí </a:t>
            </a:r>
            <a:endParaRPr lang="cs-CZ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3" y="2052918"/>
            <a:ext cx="5097072" cy="4195481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Naplnění cíle 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Návrhy </a:t>
            </a:r>
          </a:p>
          <a:p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Negativa </a:t>
            </a:r>
            <a:endParaRPr lang="cs-CZ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624008" y="775911"/>
            <a:ext cx="584462" cy="3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898</TotalTime>
  <Words>162</Words>
  <Application>Microsoft Office PowerPoint</Application>
  <PresentationFormat>Širokoúhlá obrazovka</PresentationFormat>
  <Paragraphs>69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Tahoma</vt:lpstr>
      <vt:lpstr>Wingdings 3</vt:lpstr>
      <vt:lpstr>Ion</vt:lpstr>
      <vt:lpstr>Konstrukční návrh kolostavu včetně 3D</vt:lpstr>
      <vt:lpstr>Motivace a důvody k řešení daného problému </vt:lpstr>
      <vt:lpstr>Cíl práce </vt:lpstr>
      <vt:lpstr>Výzkumný problém </vt:lpstr>
      <vt:lpstr>Struktura práce </vt:lpstr>
      <vt:lpstr>Použité metody </vt:lpstr>
      <vt:lpstr>Dosažené výsledky a přínos práce</vt:lpstr>
      <vt:lpstr>Prezentace aplikace PowerPoint</vt:lpstr>
      <vt:lpstr>Závěrečné shrnutí </vt:lpstr>
      <vt:lpstr>Otázky</vt:lpstr>
      <vt:lpstr>Děkuji za pozornost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HP</cp:lastModifiedBy>
  <cp:revision>43</cp:revision>
  <dcterms:created xsi:type="dcterms:W3CDTF">2018-01-20T17:01:35Z</dcterms:created>
  <dcterms:modified xsi:type="dcterms:W3CDTF">2018-01-22T21:14:45Z</dcterms:modified>
</cp:coreProperties>
</file>