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7" r:id="rId6"/>
    <p:sldId id="259" r:id="rId7"/>
    <p:sldId id="261" r:id="rId8"/>
    <p:sldId id="262" r:id="rId9"/>
    <p:sldId id="266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4" clrIdx="0">
    <p:extLst>
      <p:ext uri="{19B8F6BF-5375-455C-9EA6-DF929625EA0E}">
        <p15:presenceInfo xmlns:p15="http://schemas.microsoft.com/office/powerpoint/2012/main" userId="H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60000"/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54955" y="1848794"/>
            <a:ext cx="8825658" cy="1952105"/>
          </a:xfrm>
        </p:spPr>
        <p:txBody>
          <a:bodyPr/>
          <a:lstStyle/>
          <a:p>
            <a:pPr algn="ctr"/>
            <a:r>
              <a:rPr lang="cs-CZ" sz="4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Konstrukční návrh </a:t>
            </a:r>
            <a:r>
              <a:rPr lang="cs-CZ" sz="40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kolostavu</a:t>
            </a:r>
            <a:r>
              <a:rPr lang="cs-CZ" sz="4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včetně 3D</a:t>
            </a:r>
            <a:endParaRPr lang="cs-CZ" sz="4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1249347"/>
          </a:xfrm>
        </p:spPr>
        <p:txBody>
          <a:bodyPr>
            <a:normAutofit/>
          </a:bodyPr>
          <a:lstStyle/>
          <a:p>
            <a:r>
              <a:rPr lang="cs-CZ" cap="none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Autor: Patrik </a:t>
            </a:r>
            <a:r>
              <a:rPr lang="cs-CZ" cap="none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Kutlák</a:t>
            </a:r>
            <a:r>
              <a:rPr lang="cs-CZ" cap="none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cap="none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cap="none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Vedoucí práce: doc. Ing. Ján </a:t>
            </a:r>
            <a:r>
              <a:rPr lang="cs-CZ" cap="none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Kmec</a:t>
            </a:r>
            <a:r>
              <a:rPr lang="cs-CZ" cap="none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CSc.</a:t>
            </a:r>
            <a:br>
              <a:rPr lang="cs-CZ" cap="none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cap="none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Oponent: Ing. Marcel </a:t>
            </a:r>
            <a:r>
              <a:rPr lang="cs-CZ" cap="none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Gause</a:t>
            </a:r>
            <a:r>
              <a:rPr lang="cs-CZ" cap="none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academiainternational.cz/images/partneri/vs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290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4347557" y="410646"/>
            <a:ext cx="46800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Ústav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200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technicko-technologický</a:t>
            </a:r>
            <a:r>
              <a:rPr lang="cs-CZ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07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Otázky</a:t>
            </a:r>
            <a:endParaRPr lang="cs-CZ" sz="4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642862" y="783651"/>
            <a:ext cx="414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63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Děkuji za pozornost </a:t>
            </a:r>
            <a:endParaRPr lang="cs-CZ" sz="4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0548593" y="783651"/>
            <a:ext cx="641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25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Motivace a důvody k řešení daného problému </a:t>
            </a:r>
            <a:endParaRPr lang="cs-CZ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3104" y="2541433"/>
            <a:ext cx="8946541" cy="4195481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Návaznost na předmět: Projektování a výroba ve strojírenství </a:t>
            </a:r>
          </a:p>
          <a:p>
            <a:endParaRPr lang="cs-CZ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Aktuální řešení parkovacích míst ve městě Soběslav</a:t>
            </a:r>
          </a:p>
          <a:p>
            <a:endParaRPr lang="cs-CZ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Prohloubení znalostí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0614582" y="774456"/>
            <a:ext cx="546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972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 práce </a:t>
            </a:r>
            <a:endParaRPr lang="cs-CZ" sz="4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4293" y="2491329"/>
            <a:ext cx="8946541" cy="4195481"/>
          </a:xfrm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Cílem bakalářské práce jsou designové návrhy </a:t>
            </a:r>
            <a:r>
              <a:rPr lang="cs-CZ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kolostavů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jejich zhodnocení, výběr nejvhodnějšího, návrh a vytvoření 3D modelu.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624009" y="772998"/>
            <a:ext cx="414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74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Výzkumný problém </a:t>
            </a:r>
            <a:endParaRPr lang="cs-CZ" sz="4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3832167"/>
            <a:ext cx="8946541" cy="2416232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Obměna městského mobiliáře</a:t>
            </a:r>
          </a:p>
          <a:p>
            <a:endParaRPr lang="cs-CZ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Funkční nedostatky </a:t>
            </a:r>
          </a:p>
          <a:p>
            <a:endParaRPr lang="cs-CZ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Koncepce revitalizovaného náměstí 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55482" y="2235705"/>
            <a:ext cx="899437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Současný stav není v souladu s charakterem nového náměstí </a:t>
            </a:r>
          </a:p>
          <a:p>
            <a:r>
              <a:rPr lang="cs-CZ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cs-CZ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Parkovací zařízení vykazují nedostatky </a:t>
            </a:r>
            <a:endParaRPr lang="cs-CZ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633436" y="783651"/>
            <a:ext cx="301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15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Struktura práce </a:t>
            </a:r>
            <a:endParaRPr lang="cs-CZ" sz="4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2052918"/>
            <a:ext cx="4142019" cy="4195481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Teoretická část </a:t>
            </a:r>
          </a:p>
          <a:p>
            <a:endParaRPr lang="cs-CZ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Historie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Cyklistika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Legislativa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Zabezpečení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Typy a charakteristika</a:t>
            </a:r>
            <a:endParaRPr lang="cs-CZ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346766" y="2077531"/>
            <a:ext cx="419792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Aplikační část</a:t>
            </a:r>
          </a:p>
          <a:p>
            <a:endParaRPr lang="cs-CZ" sz="2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endParaRPr lang="cs-CZ" sz="2400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0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  <a:endParaRPr lang="cs-CZ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600305" y="3025533"/>
            <a:ext cx="2826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Požadavky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600305" y="3465049"/>
            <a:ext cx="1845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Aktuální stav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6600305" y="3904565"/>
            <a:ext cx="2427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Vytvoření návrhů</a:t>
            </a:r>
          </a:p>
        </p:txBody>
      </p:sp>
    </p:spTree>
    <p:extLst>
      <p:ext uri="{BB962C8B-B14F-4D97-AF65-F5344CB8AC3E}">
        <p14:creationId xmlns:p14="http://schemas.microsoft.com/office/powerpoint/2010/main" val="186670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Použité metody </a:t>
            </a:r>
            <a:endParaRPr lang="cs-CZ" sz="4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cs-CZ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Rešerše </a:t>
            </a:r>
          </a:p>
          <a:p>
            <a:endParaRPr lang="cs-CZ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Analýza </a:t>
            </a:r>
          </a:p>
          <a:p>
            <a:endParaRPr lang="cs-CZ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Komparace </a:t>
            </a:r>
            <a:endParaRPr lang="cs-CZ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633435" y="775911"/>
            <a:ext cx="490194" cy="377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72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Dosažené výsledky a přínos práce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Důkladná </a:t>
            </a:r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ešerše a analýza používaných zařízení </a:t>
            </a:r>
          </a:p>
          <a:p>
            <a:endParaRPr lang="cs-CZ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Posouzení aktuální parkovací situace</a:t>
            </a:r>
          </a:p>
          <a:p>
            <a:endParaRPr lang="cs-CZ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Vznik 3D návrhů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624008" y="783651"/>
            <a:ext cx="4053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97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a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508625" cy="395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0" y="3957637"/>
            <a:ext cx="344275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Obr. č. 43: Návrh 2.2 [zdroj: vlastní]</a:t>
            </a:r>
          </a:p>
          <a:p>
            <a:endParaRPr lang="cs-CZ" dirty="0"/>
          </a:p>
        </p:txBody>
      </p:sp>
      <p:pic>
        <p:nvPicPr>
          <p:cNvPr id="1029" name="Picture 5" descr="l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828" y="2044700"/>
            <a:ext cx="5932487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228027" y="1686430"/>
            <a:ext cx="42333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Obr. č. 44: Návrh 3 [zdroj: vlastní]</a:t>
            </a:r>
          </a:p>
          <a:p>
            <a:endParaRPr lang="cs-CZ" sz="16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10642862" y="801278"/>
            <a:ext cx="48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245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Závěrečné shrnutí </a:t>
            </a:r>
            <a:endParaRPr lang="cs-CZ" sz="44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3" y="2052918"/>
            <a:ext cx="5097072" cy="4195481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Naplnění cíle </a:t>
            </a:r>
          </a:p>
          <a:p>
            <a:endParaRPr lang="cs-CZ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Návrhy </a:t>
            </a:r>
          </a:p>
          <a:p>
            <a:endParaRPr lang="cs-CZ" dirty="0" smtClean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Negativa </a:t>
            </a:r>
            <a:endParaRPr lang="cs-CZ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624008" y="775911"/>
            <a:ext cx="584462" cy="377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81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898</TotalTime>
  <Words>162</Words>
  <Application>Microsoft Office PowerPoint</Application>
  <PresentationFormat>Širokoúhlá obrazovka</PresentationFormat>
  <Paragraphs>69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Tahoma</vt:lpstr>
      <vt:lpstr>Wingdings 3</vt:lpstr>
      <vt:lpstr>Ion</vt:lpstr>
      <vt:lpstr>Konstrukční návrh kolostavu včetně 3D</vt:lpstr>
      <vt:lpstr>Motivace a důvody k řešení daného problému </vt:lpstr>
      <vt:lpstr>Cíl práce </vt:lpstr>
      <vt:lpstr>Výzkumný problém </vt:lpstr>
      <vt:lpstr>Struktura práce </vt:lpstr>
      <vt:lpstr>Použité metody </vt:lpstr>
      <vt:lpstr>Dosažené výsledky a přínos práce</vt:lpstr>
      <vt:lpstr>Prezentace aplikace PowerPoint</vt:lpstr>
      <vt:lpstr>Závěrečné shrnutí </vt:lpstr>
      <vt:lpstr>Otázky</vt:lpstr>
      <vt:lpstr>Děkuji za pozornost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HP</dc:creator>
  <cp:lastModifiedBy>HP</cp:lastModifiedBy>
  <cp:revision>43</cp:revision>
  <dcterms:created xsi:type="dcterms:W3CDTF">2018-01-20T17:01:35Z</dcterms:created>
  <dcterms:modified xsi:type="dcterms:W3CDTF">2018-01-22T21:14:45Z</dcterms:modified>
</cp:coreProperties>
</file>