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70" r:id="rId9"/>
    <p:sldId id="271" r:id="rId10"/>
    <p:sldId id="261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C523C-4C1A-494E-9B99-49352F8AD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A06C26-CAE0-416B-A396-684CD8F64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BEBF65-9DD2-48C8-88B0-3F814C0D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272A44-0909-44BD-9708-42E01EDC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C2645-9798-4B98-A0C5-2F568715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1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80601-4841-40AB-A710-35C1E013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528828-07E5-4CE2-9B3A-EFF04314A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2576ED-EA49-4838-B6B4-1B16A641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FB4E2E-8B19-4334-815E-628E3A21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347BA-B7D2-44BC-882F-DACA2986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59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104D91-C8C9-4E17-8377-A8CEE675B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196646-D305-4710-998D-CF0E09C9E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FB7806-175F-4B64-9CDE-FA6A2FBF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22C5F7-7248-403B-B34D-338C2512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ECB882-57FE-475B-8747-C498157A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34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6EF76-0348-491F-97D2-74C90ED0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197866-0FB7-4F5C-8D28-6EEEF17B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DCC9F5-C2D5-4330-97B2-875276BD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B1C53A-A03F-449A-8E43-806B09E9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4D01AF-B7B6-48ED-BA85-A38400B6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25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2F85D-8B3E-4E86-96F8-A5FED1F9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A3F082-7D04-4CF1-BEF0-03F02BF9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A15486-F207-49D7-8E35-C97E56BB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6951DE-0D15-4481-ACAD-665A6B45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EE802C-22D9-4C22-932E-1343F587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95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93605-A7C8-4D66-8C40-DBA99A75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FEDBCE-2A66-40CA-A78D-702814445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9F70AC7-EF48-481D-B238-9F5710D8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D720BB-689A-43EF-8201-109B2CAD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2A7386-305F-4FA6-BD17-97206ACB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6601A2-8E02-4799-95BD-96FB80A2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08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C334E-31C0-47DD-AE3F-659D3BBE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205093-8A2B-41FE-8FA9-8E00C4B1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B03829-5377-47B8-94E5-91CC265DD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EA72F9B-1B81-45EE-A28B-D14F10E39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65064E-51DA-4F5B-B8A4-77F208DD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30D899-6EDC-4345-8615-E3759D29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66FF6B-0D90-4FA6-8BF1-5621A4B6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8B587C-FE11-40C2-A144-04AD993F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B727D-9978-467C-8ED3-6C37AB0C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B1439D-3A5E-44C7-AC93-26618319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40E5AF-750C-4628-AA83-AC23982D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C5B33D-C2BB-4E5F-A61F-FB991348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32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C14216-C875-45DE-BDCF-F43302FB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C75525-BAB3-46FD-9C38-1C81ABED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0CB973-A5B8-42AD-BA6A-51F19DDC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3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89DDA-0E9B-41AF-98D5-5F070F24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DCC952-C715-40BF-8AEA-99D7DB7D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7C49E1-692E-4B5A-9809-8913FA406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E66BD8-9D6A-4E91-A86A-9A756E7E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FF9187-CAE3-42ED-8821-5294E692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E0A86F-70CF-48C6-AEF5-664F52D8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0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46A22-51AF-4D7A-A048-24720E61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4D7E6A-6129-4855-8B05-F73CE1EF3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3034AD3-BAD2-4A6A-84DB-4BCF414D9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B1A2F4-FE9F-4D84-85E8-FF9493AD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901EDC-926D-4BCF-AE1F-756C63C1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B95281-CD23-4B6A-87CE-EBA740E9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9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A9C201-7E71-4022-BB75-407A3612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6640247-32D7-4F77-B7C8-053CD6C8F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F1A102-BFFD-4918-B02E-167E6D81A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61E1-FFDF-4592-9799-25C47295A03A}" type="datetimeFigureOut">
              <a:rPr lang="cs-CZ" smtClean="0"/>
              <a:t>18.1.2018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AA032E-1F4A-4E30-A0ED-6B6C7A1A1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EF50DE-F063-4BD2-B522-73719F24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532A-7388-4542-8936-518494CE8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56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g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B83DA-F014-4775-BF7B-6D364DC5B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Konstrukce a výpočet</a:t>
            </a:r>
            <a:br>
              <a:rPr lang="cs-CZ" b="1" dirty="0"/>
            </a:br>
            <a:r>
              <a:rPr lang="cs-CZ" b="1" dirty="0"/>
              <a:t>zubového čerpadla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2530E-FA1E-482C-A3F4-3B84F0FB4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Procházka</a:t>
            </a:r>
          </a:p>
          <a:p>
            <a:r>
              <a:rPr lang="cs-CZ" dirty="0"/>
              <a:t>Vedoucí práce: doc. Ing. Petr Hrubý, CSc.</a:t>
            </a:r>
          </a:p>
        </p:txBody>
      </p:sp>
    </p:spTree>
    <p:extLst>
      <p:ext uri="{BB962C8B-B14F-4D97-AF65-F5344CB8AC3E}">
        <p14:creationId xmlns:p14="http://schemas.microsoft.com/office/powerpoint/2010/main" val="429353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7D70DD76-1BD2-4C07-B32F-1A881633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59" y="729000"/>
            <a:ext cx="3817650" cy="5400000"/>
          </a:xfrm>
          <a:prstGeom prst="rect">
            <a:avLst/>
          </a:prstGeom>
        </p:spPr>
      </p:pic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65688B17-7E2B-4848-8D59-726177153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43" y="729000"/>
            <a:ext cx="3817500" cy="5400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B152B5-6A4D-4589-9F74-0F692FC2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čepech hnaného kola je větší než u hnacího kola. Proč?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8455329-F1D6-4263-955E-A31BA9C4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1" y="5410200"/>
            <a:ext cx="3605026" cy="3048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CAC22B7-ED08-4097-AB38-70B43BB63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83" y="5715000"/>
            <a:ext cx="3655801" cy="2413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14AC28A-56EF-4A44-BA4F-2FEA78C90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245" y="5952249"/>
            <a:ext cx="1878675" cy="3937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0072EDC-C720-450A-8725-5348ABC29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516" y="5410200"/>
            <a:ext cx="3655801" cy="3429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C8EB4BB-0FB0-4899-AAA5-D0A67ECBF9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515" y="5715000"/>
            <a:ext cx="3655801" cy="2667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02E3EBB-BF39-4A26-918A-9497F6EF5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8562" y="6057900"/>
            <a:ext cx="2081775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4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233C1-06C3-4D23-AE5A-69B03B9B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390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4084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3FBFB-6510-40D3-826C-42D20619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C9613-D509-43FB-8BF7-2D02E577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Zjistit velikost reakčních sil</a:t>
            </a:r>
          </a:p>
          <a:p>
            <a:r>
              <a:rPr lang="cs-CZ" dirty="0"/>
              <a:t>Kontrola souměrného pastorku zubového čerpadla na únavu</a:t>
            </a:r>
          </a:p>
          <a:p>
            <a:r>
              <a:rPr lang="cs-CZ" dirty="0"/>
              <a:t>Vytvořit programové vybavení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14DAE2-97E0-4A18-BD6E-B3EC810B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37" y="2826926"/>
            <a:ext cx="3095063" cy="30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0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2A527-E455-4BC8-AF7C-2CB1A12E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Reakční síly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E789F3-82FA-4C56-BA1A-3AF5D5B93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2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4582D-3827-42C5-9557-0FD4E4AE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5BAF2765-AEAE-4E58-9E6F-F36DD851E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7953" r="12534" b="14338"/>
          <a:stretch/>
        </p:blipFill>
        <p:spPr>
          <a:xfrm>
            <a:off x="4140333" y="0"/>
            <a:ext cx="3911333" cy="6840000"/>
          </a:xfrm>
        </p:spPr>
      </p:pic>
    </p:spTree>
    <p:extLst>
      <p:ext uri="{BB962C8B-B14F-4D97-AF65-F5344CB8AC3E}">
        <p14:creationId xmlns:p14="http://schemas.microsoft.com/office/powerpoint/2010/main" val="24125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E4784-9496-4FC8-A71C-FE6B6599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5E16E68-D2AF-4672-A994-D6A9992EF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11018" r="13153" b="14994"/>
          <a:stretch/>
        </p:blipFill>
        <p:spPr>
          <a:xfrm>
            <a:off x="3981284" y="0"/>
            <a:ext cx="4229432" cy="6840000"/>
          </a:xfrm>
        </p:spPr>
      </p:pic>
    </p:spTree>
    <p:extLst>
      <p:ext uri="{BB962C8B-B14F-4D97-AF65-F5344CB8AC3E}">
        <p14:creationId xmlns:p14="http://schemas.microsoft.com/office/powerpoint/2010/main" val="31256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FD666-5695-4C53-A3EC-4BD59AB1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4910"/>
          </a:xfrm>
        </p:spPr>
        <p:txBody>
          <a:bodyPr>
            <a:normAutofit fontScale="90000"/>
          </a:bodyPr>
          <a:lstStyle/>
          <a:p>
            <a:r>
              <a:rPr lang="cs-CZ" dirty="0"/>
              <a:t>Proveďte shrnutí postupu a diskusi dosažených výsledků při identifikaci navrženého modelu na výsledy empirického modelu, popřípadě experimentu.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0DBFCB-FDDE-4EAB-B4C6-88806A99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4221"/>
            <a:ext cx="10515600" cy="336274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Zatěžující síly</a:t>
            </a:r>
          </a:p>
          <a:p>
            <a:r>
              <a:rPr lang="cs-CZ" dirty="0"/>
              <a:t>Ekvivalentní aktivní plochy</a:t>
            </a:r>
          </a:p>
          <a:p>
            <a:r>
              <a:rPr lang="cs-CZ" dirty="0"/>
              <a:t>Ekvivalentní pracovní síly</a:t>
            </a:r>
          </a:p>
          <a:p>
            <a:r>
              <a:rPr lang="cs-CZ" dirty="0"/>
              <a:t>Podmínky rovnováhy</a:t>
            </a:r>
          </a:p>
          <a:p>
            <a:r>
              <a:rPr lang="cs-CZ" dirty="0"/>
              <a:t>Grafické řešení</a:t>
            </a:r>
          </a:p>
          <a:p>
            <a:r>
              <a:rPr lang="cs-CZ" dirty="0"/>
              <a:t>Porovnání s empirickými vzorci</a:t>
            </a:r>
          </a:p>
          <a:p>
            <a:r>
              <a:rPr lang="cs-CZ" dirty="0"/>
              <a:t>Modifikace výpočtu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09A157-54B6-4D9B-9F1D-7ED3F47E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1" y="2952750"/>
            <a:ext cx="2589988" cy="30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F5E28-2BBD-4EE8-A536-969CFB92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D7CA0E2-842F-4C11-9092-629F449F1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7" y="1253331"/>
            <a:ext cx="3076202" cy="435133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3C6D7B-CF97-4CEB-804D-6BCE96461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8751" r="11305" b="45972"/>
          <a:stretch/>
        </p:blipFill>
        <p:spPr>
          <a:xfrm>
            <a:off x="4503222" y="1876424"/>
            <a:ext cx="3076202" cy="31051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C3624B6-714C-418F-98AE-14222B45B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7315" r="14834" b="39769"/>
          <a:stretch/>
        </p:blipFill>
        <p:spPr>
          <a:xfrm>
            <a:off x="8277597" y="1614486"/>
            <a:ext cx="27622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8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CEA46-0848-4E8C-AFD1-98416837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06BFC68-1D72-431B-AF3E-93BFC1D14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t="9705" r="11296" b="22875"/>
          <a:stretch/>
        </p:blipFill>
        <p:spPr>
          <a:xfrm>
            <a:off x="988328" y="568325"/>
            <a:ext cx="4049526" cy="57213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217F36-A19D-4519-BEA0-EC30EE16D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5324" r="5699" b="26667"/>
          <a:stretch/>
        </p:blipFill>
        <p:spPr>
          <a:xfrm>
            <a:off x="6426317" y="920211"/>
            <a:ext cx="4262719" cy="50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83843-BFB1-427B-B873-D2596F7C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5F639E7-FACB-4F69-BCF3-7B71DF9C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t="12157" r="12003" b="15437"/>
          <a:stretch/>
        </p:blipFill>
        <p:spPr>
          <a:xfrm>
            <a:off x="1837189" y="365125"/>
            <a:ext cx="3410102" cy="6127750"/>
          </a:xfrm>
        </p:spPr>
      </p:pic>
      <p:pic>
        <p:nvPicPr>
          <p:cNvPr id="6" name="Zástupný symbol pro obsah 12">
            <a:extLst>
              <a:ext uri="{FF2B5EF4-FFF2-40B4-BE49-F238E27FC236}">
                <a16:creationId xmlns:a16="http://schemas.microsoft.com/office/drawing/2014/main" id="{9B074400-4557-455E-A98A-D29CE38C2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7953" r="12534" b="14338"/>
          <a:stretch/>
        </p:blipFill>
        <p:spPr>
          <a:xfrm>
            <a:off x="6776197" y="299924"/>
            <a:ext cx="3578614" cy="62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33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89</Words>
  <Application>Microsoft Office PowerPoint</Application>
  <PresentationFormat>Širokoúhlá obrazovka</PresentationFormat>
  <Paragraphs>18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Konstrukce a výpočet zubového čerpadla</vt:lpstr>
      <vt:lpstr>Cíl práce</vt:lpstr>
      <vt:lpstr>Reakční síly</vt:lpstr>
      <vt:lpstr>Prezentace aplikace PowerPoint</vt:lpstr>
      <vt:lpstr>Prezentace aplikace PowerPoint</vt:lpstr>
      <vt:lpstr>Proveďte shrnutí postupu a diskusi dosažených výsledků při identifikaci navrženého modelu na výsledy empirického modelu, popřípadě experimentu. </vt:lpstr>
      <vt:lpstr>Prezentace aplikace PowerPoint</vt:lpstr>
      <vt:lpstr>Prezentace aplikace PowerPoint</vt:lpstr>
      <vt:lpstr>Prezentace aplikace PowerPoint</vt:lpstr>
      <vt:lpstr>Reakce na čepech hnaného kola je větší než u hnacího kola. Proč?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</dc:creator>
  <cp:lastModifiedBy>jan</cp:lastModifiedBy>
  <cp:revision>17</cp:revision>
  <dcterms:created xsi:type="dcterms:W3CDTF">2018-01-13T19:10:39Z</dcterms:created>
  <dcterms:modified xsi:type="dcterms:W3CDTF">2018-01-18T20:16:14Z</dcterms:modified>
</cp:coreProperties>
</file>