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8" r:id="rId8"/>
    <p:sldId id="266" r:id="rId9"/>
    <p:sldId id="262" r:id="rId10"/>
    <p:sldId id="261" r:id="rId11"/>
    <p:sldId id="263" r:id="rId1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Palatino Linotype" panose="020405020505050303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42672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Úprava</a:t>
            </a:r>
            <a:r>
              <a:rPr lang="en-US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motoru</a:t>
            </a:r>
            <a:r>
              <a:rPr lang="en-US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TAZ 1500 pro </a:t>
            </a:r>
            <a:r>
              <a:rPr lang="en-US" sz="4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požární</a:t>
            </a:r>
            <a:r>
              <a:rPr lang="en-US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čerpadlo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944816" cy="121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Filip Hamr</a:t>
            </a:r>
          </a:p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bakalářské práce: doc. Ing. Ján Kmec,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CSc.</a:t>
            </a:r>
          </a:p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Oponent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bakalářské práce: Ing. Marcel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Gause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548680"/>
            <a:ext cx="670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A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EKONOMICKÁ</a:t>
            </a:r>
            <a:endParaRPr 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</a:t>
            </a: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Stručné závěrečné shrnutí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Plně funkční stroj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Zlepšení výtlaku vody o 5 vteřin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Pozitivní reakce okolí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8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7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 důvody k řešení daného problému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onkurenceschopnost družstva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Ukázat finanční nenáročnost projektu a cenová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kalkulace úpravy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Seberealizace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Shrnutí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potřebných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 jako Návod a motivace ostatním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úprava stroje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91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Motor TAZ 1500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5272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3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Požadavky na úpravu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Zvýšení výkonu pro sportovní užití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Zachování pracovní užitnosti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Pravidla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Extraligy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České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republiky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požárním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útoku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Přenosná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požární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stříkačka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funkčními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klouby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funkční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klapkou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schváleného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Kombinace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motorů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čerpadel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není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možná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Stroj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musí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vizuálně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odpovídat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schválenému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Úpravy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spojené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hlavou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motoru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např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osmikanálová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hlava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jeho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sáním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umožnují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avšak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karburátor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jeho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ovládání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musí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umístěno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původním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místě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Libovolné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výfukové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potrubí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musí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procházet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vývěvou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musí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vyúsťovat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původním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místě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 txBox="1">
            <a:spLocks/>
          </p:cNvSpPr>
          <p:nvPr/>
        </p:nvSpPr>
        <p:spPr>
          <a:xfrm>
            <a:off x="395536" y="1772816"/>
            <a:ext cx="7408288" cy="4176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Zvětšení zdvihového objemu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Zvětšení kompresního poměru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časování ventilů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Odvod spalin ( sportovní výfuk)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palivové směsi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prava karburátoru)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Bezkontaktní zapalování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5502" y="836712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Provedené úpravy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611560" y="1611215"/>
            <a:ext cx="7408288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většeno vrtání na 75,5 mm	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 objem motoru 1576 cm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/>
              <a:t>	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2223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Zvětšení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zdvihového objemu</a:t>
            </a:r>
          </a:p>
        </p:txBody>
      </p:sp>
      <p:pic>
        <p:nvPicPr>
          <p:cNvPr id="7" name="obrázek 13"/>
          <p:cNvPicPr/>
          <p:nvPr/>
        </p:nvPicPr>
        <p:blipFill>
          <a:blip r:embed="rId2" cstate="print"/>
          <a:srcRect l="13893" t="12641" r="21590" b="19187"/>
          <a:stretch>
            <a:fillRect/>
          </a:stretch>
        </p:blipFill>
        <p:spPr bwMode="auto">
          <a:xfrm>
            <a:off x="2934519" y="3222229"/>
            <a:ext cx="57626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4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204864"/>
            <a:ext cx="7408288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nížení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hlavy motoru 1,5mm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Leštění spalovacího prostoru 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Slícování kanálů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hlavy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sacím i výfukovým potrubím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18864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Zvětšení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kompresního poměru (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prava hlavy motoru)</a:t>
            </a:r>
          </a:p>
        </p:txBody>
      </p:sp>
      <p:pic>
        <p:nvPicPr>
          <p:cNvPr id="7" name="Obrázek 6" descr="2013-03-19 19.54.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4" y="3429001"/>
            <a:ext cx="3827026" cy="23762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86003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ozdíl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mezi vyleštěným a neleštěným spalovacím prostorem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1619672" y="4941168"/>
            <a:ext cx="7408288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39552" y="960807"/>
            <a:ext cx="7704856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úpravy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113" t="29892" r="25624" b="39583"/>
          <a:stretch/>
        </p:blipFill>
        <p:spPr bwMode="auto">
          <a:xfrm>
            <a:off x="4796965" y="960807"/>
            <a:ext cx="2808312" cy="2532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02" b="80468" l="28344" r="4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25" t="56206" r="48980" b="16836"/>
          <a:stretch/>
        </p:blipFill>
        <p:spPr bwMode="auto">
          <a:xfrm>
            <a:off x="2532199" y="3280212"/>
            <a:ext cx="3431530" cy="2409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075842"/>
            <a:ext cx="3960440" cy="2970330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8" cstate="print"/>
          <a:srcRect l="11499" t="55156" r="11980" b="22062"/>
          <a:stretch>
            <a:fillRect/>
          </a:stretch>
        </p:blipFill>
        <p:spPr bwMode="auto">
          <a:xfrm>
            <a:off x="2735796" y="5352478"/>
            <a:ext cx="3672408" cy="98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8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Odpovědi na otázky oponenta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Otázka oponenta:</a:t>
            </a:r>
          </a:p>
          <a:p>
            <a:pPr marL="0" indent="0">
              <a:buNone/>
            </a:pP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definovat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jakých</a:t>
            </a:r>
            <a:r>
              <a:rPr lang="en-US" dirty="0"/>
              <a:t> </a:t>
            </a:r>
            <a:r>
              <a:rPr lang="en-US" dirty="0" err="1"/>
              <a:t>ustanovení</a:t>
            </a:r>
            <a:r>
              <a:rPr lang="en-US" dirty="0"/>
              <a:t> </a:t>
            </a:r>
            <a:r>
              <a:rPr lang="en-US" dirty="0" err="1"/>
              <a:t>sportovních</a:t>
            </a:r>
            <a:r>
              <a:rPr lang="en-US" dirty="0"/>
              <a:t> </a:t>
            </a:r>
            <a:r>
              <a:rPr lang="en-US" dirty="0" err="1"/>
              <a:t>řádů</a:t>
            </a:r>
            <a:r>
              <a:rPr lang="en-US" dirty="0"/>
              <a:t> pro </a:t>
            </a:r>
            <a:r>
              <a:rPr lang="en-US" dirty="0" err="1"/>
              <a:t>soutěže</a:t>
            </a:r>
            <a:r>
              <a:rPr lang="en-US" dirty="0"/>
              <a:t> SDH </a:t>
            </a:r>
            <a:r>
              <a:rPr lang="en-US" dirty="0" err="1"/>
              <a:t>jste</a:t>
            </a:r>
            <a:r>
              <a:rPr lang="en-US" dirty="0"/>
              <a:t> se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úpravě</a:t>
            </a:r>
            <a:r>
              <a:rPr lang="en-US" dirty="0"/>
              <a:t> </a:t>
            </a:r>
            <a:r>
              <a:rPr lang="en-US" dirty="0" err="1"/>
              <a:t>motoru</a:t>
            </a:r>
            <a:r>
              <a:rPr lang="en-US" dirty="0"/>
              <a:t> TAZ 1500 </a:t>
            </a:r>
            <a:r>
              <a:rPr lang="en-US" dirty="0" err="1"/>
              <a:t>řídil</a:t>
            </a:r>
            <a:r>
              <a:rPr lang="en-US" dirty="0"/>
              <a:t>?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Otázka vedoucího:</a:t>
            </a:r>
          </a:p>
          <a:p>
            <a:pPr marL="0" indent="0">
              <a:buNone/>
            </a:pPr>
            <a:r>
              <a:rPr lang="cs-CZ" dirty="0" smtClean="0"/>
              <a:t>Proč je </a:t>
            </a:r>
            <a:r>
              <a:rPr lang="en-US" dirty="0" err="1" smtClean="0"/>
              <a:t>použito</a:t>
            </a:r>
            <a:r>
              <a:rPr lang="en-US" dirty="0" smtClean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internetových</a:t>
            </a:r>
            <a:r>
              <a:rPr lang="en-US" dirty="0"/>
              <a:t> </a:t>
            </a:r>
            <a:r>
              <a:rPr lang="en-US" dirty="0" err="1" smtClean="0"/>
              <a:t>zdrojů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err="1" smtClean="0"/>
              <a:t>Z</a:t>
            </a:r>
            <a:r>
              <a:rPr lang="en-US" dirty="0" err="1" smtClean="0"/>
              <a:t>hodnoťte</a:t>
            </a:r>
            <a:r>
              <a:rPr lang="en-US" dirty="0" smtClean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 a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přínos</a:t>
            </a:r>
            <a:r>
              <a:rPr lang="en-US" dirty="0"/>
              <a:t> pro </a:t>
            </a:r>
            <a:r>
              <a:rPr lang="en-US" dirty="0" err="1" smtClean="0"/>
              <a:t>praxi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296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Courier New</vt:lpstr>
      <vt:lpstr>Times New Roman</vt:lpstr>
      <vt:lpstr>Century Gothic</vt:lpstr>
      <vt:lpstr>Palatino Linotype</vt:lpstr>
      <vt:lpstr>Calibri</vt:lpstr>
      <vt:lpstr>Exekutivní</vt:lpstr>
      <vt:lpstr>Úprava motoru TAZ 1500 pro požární čerpadlo</vt:lpstr>
      <vt:lpstr>Cíl práce a důvody k řešení daného problému</vt:lpstr>
      <vt:lpstr>Motor TAZ 1500</vt:lpstr>
      <vt:lpstr>Požadavky na úpravu</vt:lpstr>
      <vt:lpstr>Prezentace aplikace PowerPoint</vt:lpstr>
      <vt:lpstr>Prezentace aplikace PowerPoint</vt:lpstr>
      <vt:lpstr>Prezentace aplikace PowerPoint</vt:lpstr>
      <vt:lpstr>Prezentace aplikace PowerPoint</vt:lpstr>
      <vt:lpstr>Odpovědi na otázky oponenta</vt:lpstr>
      <vt:lpstr>Stručné závěrečné 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automatu na víno</dc:title>
  <dc:creator>Trpka Radek</dc:creator>
  <cp:lastModifiedBy>Filip</cp:lastModifiedBy>
  <cp:revision>43</cp:revision>
  <dcterms:created xsi:type="dcterms:W3CDTF">2017-06-19T08:21:56Z</dcterms:created>
  <dcterms:modified xsi:type="dcterms:W3CDTF">2018-01-22T20:20:12Z</dcterms:modified>
</cp:coreProperties>
</file>