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7" r:id="rId10"/>
    <p:sldId id="262" r:id="rId11"/>
    <p:sldId id="263" r:id="rId12"/>
    <p:sldId id="265" r:id="rId13"/>
    <p:sldId id="266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5" d="100"/>
          <a:sy n="75" d="100"/>
        </p:scale>
        <p:origin x="-12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0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92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0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87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39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4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05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71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0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76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5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3CDD-88C5-494C-9B8D-ACB3A77B0304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A2C8-E93C-4EAB-84BE-6BE71EDE2D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4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 Light" panose="020F0302020204030204" pitchFamily="34" charset="0"/>
              </a:rPr>
              <a:t>PROJEKT RODINNÉHO DOMU</a:t>
            </a:r>
            <a:br>
              <a:rPr lang="cs-CZ" dirty="0" smtClean="0">
                <a:latin typeface="Calibri Light" panose="020F0302020204030204" pitchFamily="34" charset="0"/>
              </a:rPr>
            </a:br>
            <a:r>
              <a:rPr lang="cs-CZ" dirty="0" smtClean="0">
                <a:latin typeface="Calibri Light" panose="020F0302020204030204" pitchFamily="34" charset="0"/>
              </a:rPr>
              <a:t> S VYUŽITÍM ZÁSAD TRVALE UDRŽITELNÉHO ROZVOJE</a:t>
            </a:r>
            <a:endParaRPr lang="cs-CZ" dirty="0">
              <a:latin typeface="Calibri Light" panose="020F03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44208" y="5949280"/>
            <a:ext cx="3848472" cy="769640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>
                <a:latin typeface="Calibri Light" panose="020F0302020204030204" pitchFamily="34" charset="0"/>
              </a:rPr>
              <a:t>VYTVOŘIL: JAN STRECKER</a:t>
            </a:r>
          </a:p>
          <a:p>
            <a:pPr algn="l"/>
            <a:r>
              <a:rPr lang="cs-CZ" sz="1800" dirty="0" smtClean="0">
                <a:latin typeface="Calibri Light" panose="020F0302020204030204" pitchFamily="34" charset="0"/>
              </a:rPr>
              <a:t>UČO: 17655</a:t>
            </a:r>
            <a:endParaRPr lang="cs-CZ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DISPOZICE – 1. NP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79715"/>
            <a:ext cx="7200800" cy="5566934"/>
          </a:xfrm>
        </p:spPr>
      </p:pic>
    </p:spTree>
    <p:extLst>
      <p:ext uri="{BB962C8B-B14F-4D97-AF65-F5344CB8AC3E}">
        <p14:creationId xmlns:p14="http://schemas.microsoft.com/office/powerpoint/2010/main" val="26619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DISPOZICE – PODKROVÍ</a:t>
            </a:r>
            <a:endParaRPr lang="cs-CZ" sz="4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" y="1340768"/>
            <a:ext cx="7946068" cy="5044828"/>
          </a:xfrm>
        </p:spPr>
      </p:pic>
    </p:spTree>
    <p:extLst>
      <p:ext uri="{BB962C8B-B14F-4D97-AF65-F5344CB8AC3E}">
        <p14:creationId xmlns:p14="http://schemas.microsoft.com/office/powerpoint/2010/main" val="16218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KONSTRUKČNÍ ŘEŠENÍ - ŘEZ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8" cy="4367522"/>
          </a:xfrm>
        </p:spPr>
      </p:pic>
    </p:spTree>
    <p:extLst>
      <p:ext uri="{BB962C8B-B14F-4D97-AF65-F5344CB8AC3E}">
        <p14:creationId xmlns:p14="http://schemas.microsoft.com/office/powerpoint/2010/main" val="10565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PROVOZNÍ TECHNOLOGIE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669608" cy="2659784"/>
          </a:xfrm>
        </p:spPr>
      </p:pic>
    </p:spTree>
    <p:extLst>
      <p:ext uri="{BB962C8B-B14F-4D97-AF65-F5344CB8AC3E}">
        <p14:creationId xmlns:p14="http://schemas.microsoft.com/office/powerpoint/2010/main" val="11621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OTÁZKA </a:t>
            </a:r>
            <a:r>
              <a:rPr lang="cs-CZ" sz="4000" dirty="0" smtClean="0">
                <a:latin typeface="Calibri Light" panose="020F0302020204030204" pitchFamily="34" charset="0"/>
              </a:rPr>
              <a:t>OD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Bylo by možné umístit garáž a dřevník s dodržením minimální </a:t>
            </a:r>
            <a:r>
              <a:rPr lang="cs-CZ" dirty="0" err="1" smtClean="0"/>
              <a:t>odstupové</a:t>
            </a:r>
            <a:r>
              <a:rPr lang="cs-CZ" dirty="0"/>
              <a:t> </a:t>
            </a:r>
            <a:r>
              <a:rPr lang="cs-CZ" dirty="0" smtClean="0"/>
              <a:t>vzdálenosti</a:t>
            </a:r>
            <a:r>
              <a:rPr lang="cs-CZ" dirty="0"/>
              <a:t>, případně jaké by byly Vaše argumenty pro získání výjimky z </a:t>
            </a:r>
            <a:r>
              <a:rPr lang="cs-CZ" dirty="0" err="1"/>
              <a:t>odstupové</a:t>
            </a:r>
            <a:r>
              <a:rPr lang="cs-CZ" dirty="0"/>
              <a:t> vzdálenosti?</a:t>
            </a:r>
          </a:p>
        </p:txBody>
      </p:sp>
    </p:spTree>
    <p:extLst>
      <p:ext uri="{BB962C8B-B14F-4D97-AF65-F5344CB8AC3E}">
        <p14:creationId xmlns:p14="http://schemas.microsoft.com/office/powerpoint/2010/main" val="21151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760640" cy="6363114"/>
          </a:xfrm>
        </p:spPr>
      </p:pic>
    </p:spTree>
    <p:extLst>
      <p:ext uri="{BB962C8B-B14F-4D97-AF65-F5344CB8AC3E}">
        <p14:creationId xmlns:p14="http://schemas.microsoft.com/office/powerpoint/2010/main" val="17723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DŮVODY VÝBĚRU TÉMATU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aléhavost řešení problému</a:t>
            </a:r>
          </a:p>
          <a:p>
            <a:r>
              <a:rPr lang="cs-CZ" dirty="0" smtClean="0"/>
              <a:t>dopad stavitelství na životní prostředí</a:t>
            </a:r>
          </a:p>
          <a:p>
            <a:r>
              <a:rPr lang="cs-CZ" dirty="0" smtClean="0"/>
              <a:t>zájem o řešenou problematiku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1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nastínit možný přístup k tvorbě ekolog. staveb</a:t>
            </a:r>
          </a:p>
          <a:p>
            <a:r>
              <a:rPr lang="cs-CZ" dirty="0" smtClean="0"/>
              <a:t>vytvoření </a:t>
            </a:r>
            <a:r>
              <a:rPr lang="cs-CZ" dirty="0"/>
              <a:t>projektu </a:t>
            </a:r>
            <a:r>
              <a:rPr lang="cs-CZ" dirty="0" smtClean="0"/>
              <a:t>rodinného domu</a:t>
            </a:r>
          </a:p>
          <a:p>
            <a:r>
              <a:rPr lang="cs-CZ" dirty="0" smtClean="0"/>
              <a:t>minimální ekologická stopa stavby</a:t>
            </a:r>
          </a:p>
          <a:p>
            <a:r>
              <a:rPr lang="cs-CZ" dirty="0" smtClean="0"/>
              <a:t>využití přírodních materiálů </a:t>
            </a:r>
          </a:p>
          <a:p>
            <a:r>
              <a:rPr lang="cs-CZ" dirty="0" smtClean="0"/>
              <a:t>soběstačný dům – využití „čistších“ 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7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PROJEKT</a:t>
            </a:r>
            <a:endParaRPr lang="cs-CZ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ŠIRŠÍ VZTAHY</a:t>
            </a:r>
            <a:endParaRPr lang="cs-CZ" sz="4000" dirty="0">
              <a:latin typeface="Calibri Light" panose="020F0302020204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76131"/>
            <a:ext cx="7488830" cy="5174102"/>
          </a:xfrm>
        </p:spPr>
      </p:pic>
    </p:spTree>
    <p:extLst>
      <p:ext uri="{BB962C8B-B14F-4D97-AF65-F5344CB8AC3E}">
        <p14:creationId xmlns:p14="http://schemas.microsoft.com/office/powerpoint/2010/main" val="14455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UMÍSTĚNÍ NA POZEMKU</a:t>
            </a:r>
            <a:endParaRPr lang="cs-CZ" sz="4000" dirty="0">
              <a:latin typeface="Calibri Light" panose="020F0302020204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791368" cy="5036294"/>
          </a:xfrm>
        </p:spPr>
      </p:pic>
    </p:spTree>
    <p:extLst>
      <p:ext uri="{BB962C8B-B14F-4D97-AF65-F5344CB8AC3E}">
        <p14:creationId xmlns:p14="http://schemas.microsoft.com/office/powerpoint/2010/main" val="21264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KONCEPT</a:t>
            </a:r>
            <a:endParaRPr lang="cs-CZ" sz="4000" dirty="0">
              <a:latin typeface="Calibri Light" panose="020F0302020204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4" y="1340769"/>
            <a:ext cx="7537092" cy="5044826"/>
          </a:xfrm>
        </p:spPr>
      </p:pic>
    </p:spTree>
    <p:extLst>
      <p:ext uri="{BB962C8B-B14F-4D97-AF65-F5344CB8AC3E}">
        <p14:creationId xmlns:p14="http://schemas.microsoft.com/office/powerpoint/2010/main" val="498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latin typeface="Calibri Light" panose="020F0302020204030204" pitchFamily="34" charset="0"/>
              </a:rPr>
              <a:t>POHLED - </a:t>
            </a:r>
            <a:r>
              <a:rPr lang="cs-CZ" sz="4000" dirty="0" smtClean="0">
                <a:latin typeface="Calibri Light" panose="020F0302020204030204" pitchFamily="34" charset="0"/>
              </a:rPr>
              <a:t>SEVEROZÁPAD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50" y="1629182"/>
            <a:ext cx="6631900" cy="4467999"/>
          </a:xfrm>
        </p:spPr>
      </p:pic>
    </p:spTree>
    <p:extLst>
      <p:ext uri="{BB962C8B-B14F-4D97-AF65-F5344CB8AC3E}">
        <p14:creationId xmlns:p14="http://schemas.microsoft.com/office/powerpoint/2010/main" val="16920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 Light" panose="020F0302020204030204" pitchFamily="34" charset="0"/>
              </a:rPr>
              <a:t>POHLED - JIHOVÝCHOD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50" y="1629182"/>
            <a:ext cx="6631900" cy="4467999"/>
          </a:xfrm>
        </p:spPr>
      </p:pic>
    </p:spTree>
    <p:extLst>
      <p:ext uri="{BB962C8B-B14F-4D97-AF65-F5344CB8AC3E}">
        <p14:creationId xmlns:p14="http://schemas.microsoft.com/office/powerpoint/2010/main" val="23967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110</Words>
  <Application>Microsoft Office PowerPoint</Application>
  <PresentationFormat>Předvádění na obrazovce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PROJEKT RODINNÉHO DOMU  S VYUŽITÍM ZÁSAD TRVALE UDRŽITELNÉHO ROZVOJE</vt:lpstr>
      <vt:lpstr>DŮVODY VÝBĚRU TÉMATU</vt:lpstr>
      <vt:lpstr>CÍL PRÁCE</vt:lpstr>
      <vt:lpstr>PROJEKT</vt:lpstr>
      <vt:lpstr>ŠIRŠÍ VZTAHY</vt:lpstr>
      <vt:lpstr>UMÍSTĚNÍ NA POZEMKU</vt:lpstr>
      <vt:lpstr>KONCEPT</vt:lpstr>
      <vt:lpstr>POHLED - SEVEROZÁPAD</vt:lpstr>
      <vt:lpstr>POHLED - JIHOVÝCHOD</vt:lpstr>
      <vt:lpstr>DISPOZICE – 1. NP</vt:lpstr>
      <vt:lpstr>DISPOZICE – PODKROVÍ</vt:lpstr>
      <vt:lpstr>KONSTRUKČNÍ ŘEŠENÍ - ŘEZ</vt:lpstr>
      <vt:lpstr>PROVOZNÍ TECHNOLOGIE</vt:lpstr>
      <vt:lpstr>OTÁZKA OD OPONENTA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RODINNÉHO DOMU S VYUŽITÍM ZÁSAD TRVALE UDRŽITELNÉHO ROZVOJE</dc:title>
  <dc:creator>Honza</dc:creator>
  <cp:lastModifiedBy>Honza</cp:lastModifiedBy>
  <cp:revision>16</cp:revision>
  <dcterms:created xsi:type="dcterms:W3CDTF">2018-01-14T19:48:13Z</dcterms:created>
  <dcterms:modified xsi:type="dcterms:W3CDTF">2018-01-21T17:51:46Z</dcterms:modified>
</cp:coreProperties>
</file>