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F6C709-4240-402D-BE1E-3519EF982547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C6B16B-A516-41A8-8D89-6C047BD259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Brownfield</a:t>
            </a:r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 jeho přestavba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Obhajoba bakalářské práce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6788" y="4941167"/>
            <a:ext cx="8528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Autor bakalářské práce:</a:t>
            </a:r>
            <a:r>
              <a:rPr lang="cs-CZ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 </a:t>
            </a:r>
            <a:r>
              <a:rPr lang="cs-CZ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Šimon Kutač</a:t>
            </a:r>
          </a:p>
          <a:p>
            <a:r>
              <a:rPr lang="cs-CZ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Vedoucí bakalářské práce: Ing. Zuzana Kramářová Ph.D.</a:t>
            </a:r>
            <a:endParaRPr lang="cs-CZ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Doplňující dotazy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 vert="horz" lIns="91440" tIns="45720" rIns="91440" bIns="45720" rtlCol="0">
            <a:normAutofit/>
          </a:bodyPr>
          <a:lstStyle/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Popište včetně rozměrů parkovací stání pro osoby s omezenou schopností pohybu. Vysvětlete, jak jste tyto požadavky aplikoval ve </a:t>
            </a: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Vašem </a:t>
            </a: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návrhu,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Názorně ukažte provoz vjezdu/vstupu do areálu, popište, co Vás vedlo k aplikaci dvojité závory. Dále vysvětlete systém branek pro pěší a jejich umístění,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Vysvětlete, k jakému účelu bude užívána konfekční plocha ve skladové hale.</a:t>
            </a:r>
            <a:endParaRPr lang="cs-CZ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63952"/>
          </a:xfrm>
        </p:spPr>
        <p:txBody>
          <a:bodyPr/>
          <a:lstStyle/>
          <a:p>
            <a:pPr algn="ctr"/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Děkuji za pozornost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Motivace k řešení tématu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72136"/>
          </a:xfrm>
        </p:spPr>
        <p:txBody>
          <a:bodyPr/>
          <a:lstStyle/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Téma blízké mému zaměstnání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Aktuálnost tohoto tématu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Množství </a:t>
            </a:r>
            <a:r>
              <a:rPr lang="cs-CZ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Brownfields</a:t>
            </a: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v Plzeňském kraji</a:t>
            </a:r>
            <a:endParaRPr lang="cs-CZ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Cíl práce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/>
          <a:lstStyle/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Vytipovat lokalitu typu </a:t>
            </a:r>
            <a:r>
              <a:rPr lang="cs-CZ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brownfield</a:t>
            </a:r>
            <a:endParaRPr lang="cs-CZ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Zpracovat studii jejího současného stavu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Provést průzkum jejích existujících dokumentací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Navrhnout její vhodnou revitalizaci na úrovni studie</a:t>
            </a:r>
            <a:endParaRPr lang="cs-CZ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Stávající stav areálu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3965" y="256395"/>
            <a:ext cx="5176071" cy="7632848"/>
          </a:xfrm>
        </p:spPr>
      </p:pic>
    </p:spTree>
    <p:extLst>
      <p:ext uri="{BB962C8B-B14F-4D97-AF65-F5344CB8AC3E}">
        <p14:creationId xmlns:p14="http://schemas.microsoft.com/office/powerpoint/2010/main" val="23008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Stávající stav areálu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8305"/>
            <a:ext cx="5328592" cy="322738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84" y="1628801"/>
            <a:ext cx="5596633" cy="2160240"/>
          </a:xfrm>
        </p:spPr>
      </p:pic>
    </p:spTree>
    <p:extLst>
      <p:ext uri="{BB962C8B-B14F-4D97-AF65-F5344CB8AC3E}">
        <p14:creationId xmlns:p14="http://schemas.microsoft.com/office/powerpoint/2010/main" val="3116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Navrhovaný stav areálu - situace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364" y="251728"/>
            <a:ext cx="5241273" cy="7419350"/>
          </a:xfrm>
        </p:spPr>
      </p:pic>
    </p:spTree>
    <p:extLst>
      <p:ext uri="{BB962C8B-B14F-4D97-AF65-F5344CB8AC3E}">
        <p14:creationId xmlns:p14="http://schemas.microsoft.com/office/powerpoint/2010/main" val="3095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Navrhovaný stav </a:t>
            </a: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areálu – skladová hala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966" y="499669"/>
            <a:ext cx="5042068" cy="7128792"/>
          </a:xfrm>
        </p:spPr>
      </p:pic>
    </p:spTree>
    <p:extLst>
      <p:ext uri="{BB962C8B-B14F-4D97-AF65-F5344CB8AC3E}">
        <p14:creationId xmlns:p14="http://schemas.microsoft.com/office/powerpoint/2010/main" val="22390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Navrhovaný stav areálu – </a:t>
            </a: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parkoviště osobních automobilů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2921" y="582108"/>
            <a:ext cx="5058159" cy="7151542"/>
          </a:xfrm>
        </p:spPr>
      </p:pic>
    </p:spTree>
    <p:extLst>
      <p:ext uri="{BB962C8B-B14F-4D97-AF65-F5344CB8AC3E}">
        <p14:creationId xmlns:p14="http://schemas.microsoft.com/office/powerpoint/2010/main" val="31960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Závěrečné shrnutí</a:t>
            </a:r>
            <a:endParaRPr lang="cs-CZ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1200"/>
            <a:ext cx="8229600" cy="4876800"/>
          </a:xfrm>
        </p:spPr>
        <p:txBody>
          <a:bodyPr vert="horz" lIns="91440" tIns="45720" rIns="91440" bIns="45720" rtlCol="0">
            <a:normAutofit/>
          </a:bodyPr>
          <a:lstStyle/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Cíl práce splněn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Rozšíření znalostí o dané problematice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Zhodnocení stavu areálu</a:t>
            </a:r>
          </a:p>
          <a:p>
            <a:pPr marL="360000" indent="-360000">
              <a:spcBef>
                <a:spcPts val="3000"/>
              </a:spcBef>
            </a:pPr>
            <a:r>
              <a:rPr lang="cs-CZ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Zlepšení dopravy v obci</a:t>
            </a:r>
          </a:p>
          <a:p>
            <a:pPr marL="360000" indent="-360000">
              <a:spcBef>
                <a:spcPts val="3000"/>
              </a:spcBef>
            </a:pPr>
            <a:endParaRPr lang="cs-CZ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</TotalTime>
  <Words>159</Words>
  <Application>Microsoft Office PowerPoint</Application>
  <PresentationFormat>Předvádění na obrazovce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Přehlednost</vt:lpstr>
      <vt:lpstr>Brownfield a jeho přestavba</vt:lpstr>
      <vt:lpstr>Motivace k řešení tématu</vt:lpstr>
      <vt:lpstr>Cíl práce</vt:lpstr>
      <vt:lpstr>Stávající stav areálu</vt:lpstr>
      <vt:lpstr>Stávající stav areálu</vt:lpstr>
      <vt:lpstr>Navrhovaný stav areálu - situace</vt:lpstr>
      <vt:lpstr>Navrhovaný stav areálu – skladová hala</vt:lpstr>
      <vt:lpstr>Navrhovaný stav areálu – parkoviště osobních automobilů</vt:lpstr>
      <vt:lpstr>Závěrečné shrnutí</vt:lpstr>
      <vt:lpstr>Doplňující dotazy</vt:lpstr>
      <vt:lpstr>Děkuji za pozornost</vt:lpstr>
    </vt:vector>
  </TitlesOfParts>
  <Company>Swietelsky stavební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Kutac Simon</dc:creator>
  <cp:lastModifiedBy>Kutac Simon</cp:lastModifiedBy>
  <cp:revision>8</cp:revision>
  <dcterms:created xsi:type="dcterms:W3CDTF">2018-01-21T20:00:43Z</dcterms:created>
  <dcterms:modified xsi:type="dcterms:W3CDTF">2018-01-21T21:14:34Z</dcterms:modified>
</cp:coreProperties>
</file>