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ppt/charts/chart5.xml" ContentType="application/vnd.openxmlformats-officedocument.drawingml.chart+xml"/>
  <Override PartName="/ppt/theme/themeOverride5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notesMasterIdLst>
    <p:notesMasterId r:id="rId16"/>
  </p:notesMasterIdLst>
  <p:sldIdLst>
    <p:sldId id="257" r:id="rId2"/>
    <p:sldId id="259" r:id="rId3"/>
    <p:sldId id="258" r:id="rId4"/>
    <p:sldId id="261" r:id="rId5"/>
    <p:sldId id="262" r:id="rId6"/>
    <p:sldId id="263" r:id="rId7"/>
    <p:sldId id="268" r:id="rId8"/>
    <p:sldId id="269" r:id="rId9"/>
    <p:sldId id="270" r:id="rId10"/>
    <p:sldId id="271" r:id="rId11"/>
    <p:sldId id="264" r:id="rId12"/>
    <p:sldId id="265" r:id="rId13"/>
    <p:sldId id="267" r:id="rId14"/>
    <p:sldId id="266" r:id="rId1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1356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List_aplikace_Microsoft_Excel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List_aplikace_Microsoft_Excel1.xlsx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List_aplikace_Microsoft_Excel2.xlsx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List_aplikace_Microsoft_Excel3.xlsx"/><Relationship Id="rId1" Type="http://schemas.openxmlformats.org/officeDocument/2006/relationships/themeOverride" Target="../theme/themeOverride4.xm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List_aplikace_Microsoft_Excel4.xlsx"/><Relationship Id="rId1" Type="http://schemas.openxmlformats.org/officeDocument/2006/relationships/themeOverride" Target="../theme/themeOverride5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2013</c:v>
                </c:pt>
              </c:strCache>
            </c:strRef>
          </c:tx>
          <c:invertIfNegative val="0"/>
          <c:cat>
            <c:strRef>
              <c:f>List1!$A$2:$A$5</c:f>
              <c:strCache>
                <c:ptCount val="4"/>
                <c:pt idx="0">
                  <c:v>1. kvartál</c:v>
                </c:pt>
                <c:pt idx="1">
                  <c:v>2. kvartál</c:v>
                </c:pt>
                <c:pt idx="2">
                  <c:v>3. kvartál</c:v>
                </c:pt>
                <c:pt idx="3">
                  <c:v>4. kvartál</c:v>
                </c:pt>
              </c:strCache>
            </c:strRef>
          </c:cat>
          <c:val>
            <c:numRef>
              <c:f>List1!$B$2:$B$5</c:f>
              <c:numCache>
                <c:formatCode>General</c:formatCode>
                <c:ptCount val="4"/>
                <c:pt idx="0">
                  <c:v>5444</c:v>
                </c:pt>
                <c:pt idx="1">
                  <c:v>4098</c:v>
                </c:pt>
                <c:pt idx="2">
                  <c:v>4553</c:v>
                </c:pt>
                <c:pt idx="3">
                  <c:v>7765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DEE-4C03-94A5-1AFBCC5E93B8}"/>
            </c:ext>
          </c:extLst>
        </c:ser>
        <c:ser>
          <c:idx val="1"/>
          <c:order val="1"/>
          <c:tx>
            <c:strRef>
              <c:f>List1!$C$1</c:f>
              <c:strCache>
                <c:ptCount val="1"/>
                <c:pt idx="0">
                  <c:v>2014</c:v>
                </c:pt>
              </c:strCache>
            </c:strRef>
          </c:tx>
          <c:invertIfNegative val="0"/>
          <c:cat>
            <c:strRef>
              <c:f>List1!$A$2:$A$5</c:f>
              <c:strCache>
                <c:ptCount val="4"/>
                <c:pt idx="0">
                  <c:v>1. kvartál</c:v>
                </c:pt>
                <c:pt idx="1">
                  <c:v>2. kvartál</c:v>
                </c:pt>
                <c:pt idx="2">
                  <c:v>3. kvartál</c:v>
                </c:pt>
                <c:pt idx="3">
                  <c:v>4. kvartál</c:v>
                </c:pt>
              </c:strCache>
            </c:strRef>
          </c:cat>
          <c:val>
            <c:numRef>
              <c:f>List1!$C$2:$C$5</c:f>
              <c:numCache>
                <c:formatCode>General</c:formatCode>
                <c:ptCount val="4"/>
                <c:pt idx="0">
                  <c:v>5211</c:v>
                </c:pt>
                <c:pt idx="1">
                  <c:v>4567</c:v>
                </c:pt>
                <c:pt idx="2">
                  <c:v>4987</c:v>
                </c:pt>
                <c:pt idx="3">
                  <c:v>7243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DEE-4C03-94A5-1AFBCC5E93B8}"/>
            </c:ext>
          </c:extLst>
        </c:ser>
        <c:ser>
          <c:idx val="2"/>
          <c:order val="2"/>
          <c:tx>
            <c:strRef>
              <c:f>List1!$D$1</c:f>
              <c:strCache>
                <c:ptCount val="1"/>
                <c:pt idx="0">
                  <c:v>2015</c:v>
                </c:pt>
              </c:strCache>
            </c:strRef>
          </c:tx>
          <c:invertIfNegative val="0"/>
          <c:cat>
            <c:strRef>
              <c:f>List1!$A$2:$A$5</c:f>
              <c:strCache>
                <c:ptCount val="4"/>
                <c:pt idx="0">
                  <c:v>1. kvartál</c:v>
                </c:pt>
                <c:pt idx="1">
                  <c:v>2. kvartál</c:v>
                </c:pt>
                <c:pt idx="2">
                  <c:v>3. kvartál</c:v>
                </c:pt>
                <c:pt idx="3">
                  <c:v>4. kvartál</c:v>
                </c:pt>
              </c:strCache>
            </c:strRef>
          </c:cat>
          <c:val>
            <c:numRef>
              <c:f>List1!$D$2:$D$5</c:f>
              <c:numCache>
                <c:formatCode>General</c:formatCode>
                <c:ptCount val="4"/>
                <c:pt idx="0">
                  <c:v>5836</c:v>
                </c:pt>
                <c:pt idx="1">
                  <c:v>4876</c:v>
                </c:pt>
                <c:pt idx="2">
                  <c:v>4657</c:v>
                </c:pt>
                <c:pt idx="3">
                  <c:v>7948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DEE-4C03-94A5-1AFBCC5E93B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46238592"/>
        <c:axId val="246261248"/>
      </c:barChart>
      <c:catAx>
        <c:axId val="246238592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cs-CZ" dirty="0"/>
                  <a:t>Kvartály hospodářského roku </a:t>
                </a:r>
                <a:r>
                  <a:rPr lang="cs-CZ" baseline="0" dirty="0"/>
                  <a:t> </a:t>
                </a:r>
              </a:p>
            </c:rich>
          </c:tx>
          <c:layout>
            <c:manualLayout>
              <c:xMode val="edge"/>
              <c:yMode val="edge"/>
              <c:x val="0.41464052287581699"/>
              <c:y val="0.93524518810148727"/>
            </c:manualLayout>
          </c:layout>
          <c:overlay val="0"/>
        </c:title>
        <c:numFmt formatCode="General" sourceLinked="0"/>
        <c:majorTickMark val="out"/>
        <c:minorTickMark val="none"/>
        <c:tickLblPos val="nextTo"/>
        <c:crossAx val="246261248"/>
        <c:crosses val="autoZero"/>
        <c:auto val="1"/>
        <c:lblAlgn val="ctr"/>
        <c:lblOffset val="100"/>
        <c:noMultiLvlLbl val="0"/>
      </c:catAx>
      <c:valAx>
        <c:axId val="246261248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cs-CZ"/>
                  <a:t>Faktury vydané</a:t>
                </a:r>
              </a:p>
              <a:p>
                <a:pPr>
                  <a:defRPr/>
                </a:pPr>
                <a:r>
                  <a:rPr lang="cs-CZ"/>
                  <a:t>v tis. Kč</a:t>
                </a:r>
              </a:p>
            </c:rich>
          </c:tx>
          <c:layout>
            <c:manualLayout>
              <c:xMode val="edge"/>
              <c:yMode val="edge"/>
              <c:x val="1.3888888888888893E-2"/>
              <c:y val="0.2008936092290789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246238592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ve splatnosti</c:v>
                </c:pt>
              </c:strCache>
            </c:strRef>
          </c:tx>
          <c:invertIfNegative val="0"/>
          <c:cat>
            <c:numRef>
              <c:f>List1!$A$2:$A$7</c:f>
              <c:numCache>
                <c:formatCode>General</c:formatCode>
                <c:ptCount val="6"/>
                <c:pt idx="0">
                  <c:v>2013</c:v>
                </c:pt>
                <c:pt idx="2">
                  <c:v>2014</c:v>
                </c:pt>
                <c:pt idx="4">
                  <c:v>2015</c:v>
                </c:pt>
              </c:numCache>
            </c:numRef>
          </c:cat>
          <c:val>
            <c:numRef>
              <c:f>List1!$B$2:$B$7</c:f>
              <c:numCache>
                <c:formatCode>General</c:formatCode>
                <c:ptCount val="6"/>
                <c:pt idx="0">
                  <c:v>1316</c:v>
                </c:pt>
                <c:pt idx="2">
                  <c:v>1119</c:v>
                </c:pt>
                <c:pt idx="4">
                  <c:v>1465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0A9-49B2-AED7-29E3EDD6C18E}"/>
            </c:ext>
          </c:extLst>
        </c:ser>
        <c:ser>
          <c:idx val="1"/>
          <c:order val="1"/>
          <c:tx>
            <c:strRef>
              <c:f>List1!$C$1</c:f>
              <c:strCache>
                <c:ptCount val="1"/>
                <c:pt idx="0">
                  <c:v>do 30 dnů</c:v>
                </c:pt>
              </c:strCache>
            </c:strRef>
          </c:tx>
          <c:invertIfNegative val="0"/>
          <c:cat>
            <c:numRef>
              <c:f>List1!$A$2:$A$7</c:f>
              <c:numCache>
                <c:formatCode>General</c:formatCode>
                <c:ptCount val="6"/>
                <c:pt idx="0">
                  <c:v>2013</c:v>
                </c:pt>
                <c:pt idx="2">
                  <c:v>2014</c:v>
                </c:pt>
                <c:pt idx="4">
                  <c:v>2015</c:v>
                </c:pt>
              </c:numCache>
            </c:numRef>
          </c:cat>
          <c:val>
            <c:numRef>
              <c:f>List1!$C$2:$C$7</c:f>
              <c:numCache>
                <c:formatCode>General</c:formatCode>
                <c:ptCount val="6"/>
                <c:pt idx="1">
                  <c:v>546</c:v>
                </c:pt>
                <c:pt idx="3">
                  <c:v>480</c:v>
                </c:pt>
                <c:pt idx="5">
                  <c:v>358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0A9-49B2-AED7-29E3EDD6C18E}"/>
            </c:ext>
          </c:extLst>
        </c:ser>
        <c:ser>
          <c:idx val="2"/>
          <c:order val="2"/>
          <c:tx>
            <c:strRef>
              <c:f>List1!$D$1</c:f>
              <c:strCache>
                <c:ptCount val="1"/>
                <c:pt idx="0">
                  <c:v>30 - 60 dnů</c:v>
                </c:pt>
              </c:strCache>
            </c:strRef>
          </c:tx>
          <c:invertIfNegative val="0"/>
          <c:cat>
            <c:numRef>
              <c:f>List1!$A$2:$A$7</c:f>
              <c:numCache>
                <c:formatCode>General</c:formatCode>
                <c:ptCount val="6"/>
                <c:pt idx="0">
                  <c:v>2013</c:v>
                </c:pt>
                <c:pt idx="2">
                  <c:v>2014</c:v>
                </c:pt>
                <c:pt idx="4">
                  <c:v>2015</c:v>
                </c:pt>
              </c:numCache>
            </c:numRef>
          </c:cat>
          <c:val>
            <c:numRef>
              <c:f>List1!$D$2:$D$7</c:f>
              <c:numCache>
                <c:formatCode>General</c:formatCode>
                <c:ptCount val="6"/>
                <c:pt idx="1">
                  <c:v>20</c:v>
                </c:pt>
                <c:pt idx="3">
                  <c:v>87</c:v>
                </c:pt>
                <c:pt idx="5">
                  <c:v>116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0A9-49B2-AED7-29E3EDD6C18E}"/>
            </c:ext>
          </c:extLst>
        </c:ser>
        <c:ser>
          <c:idx val="3"/>
          <c:order val="3"/>
          <c:tx>
            <c:strRef>
              <c:f>List1!$E$1</c:f>
              <c:strCache>
                <c:ptCount val="1"/>
                <c:pt idx="0">
                  <c:v>60 - 90 dnů</c:v>
                </c:pt>
              </c:strCache>
            </c:strRef>
          </c:tx>
          <c:invertIfNegative val="0"/>
          <c:cat>
            <c:numRef>
              <c:f>List1!$A$2:$A$7</c:f>
              <c:numCache>
                <c:formatCode>General</c:formatCode>
                <c:ptCount val="6"/>
                <c:pt idx="0">
                  <c:v>2013</c:v>
                </c:pt>
                <c:pt idx="2">
                  <c:v>2014</c:v>
                </c:pt>
                <c:pt idx="4">
                  <c:v>2015</c:v>
                </c:pt>
              </c:numCache>
            </c:numRef>
          </c:cat>
          <c:val>
            <c:numRef>
              <c:f>List1!$E$2:$E$7</c:f>
              <c:numCache>
                <c:formatCode>General</c:formatCode>
                <c:ptCount val="6"/>
                <c:pt idx="1">
                  <c:v>432</c:v>
                </c:pt>
                <c:pt idx="3">
                  <c:v>578</c:v>
                </c:pt>
                <c:pt idx="5">
                  <c:v>355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C0A9-49B2-AED7-29E3EDD6C18E}"/>
            </c:ext>
          </c:extLst>
        </c:ser>
        <c:ser>
          <c:idx val="4"/>
          <c:order val="4"/>
          <c:tx>
            <c:strRef>
              <c:f>List1!$F$1</c:f>
              <c:strCache>
                <c:ptCount val="1"/>
                <c:pt idx="0">
                  <c:v>nad 90 dnů</c:v>
                </c:pt>
              </c:strCache>
            </c:strRef>
          </c:tx>
          <c:invertIfNegative val="0"/>
          <c:cat>
            <c:numRef>
              <c:f>List1!$A$2:$A$7</c:f>
              <c:numCache>
                <c:formatCode>General</c:formatCode>
                <c:ptCount val="6"/>
                <c:pt idx="0">
                  <c:v>2013</c:v>
                </c:pt>
                <c:pt idx="2">
                  <c:v>2014</c:v>
                </c:pt>
                <c:pt idx="4">
                  <c:v>2015</c:v>
                </c:pt>
              </c:numCache>
            </c:numRef>
          </c:cat>
          <c:val>
            <c:numRef>
              <c:f>List1!$F$2:$F$7</c:f>
              <c:numCache>
                <c:formatCode>General</c:formatCode>
                <c:ptCount val="6"/>
                <c:pt idx="1">
                  <c:v>416</c:v>
                </c:pt>
                <c:pt idx="3">
                  <c:v>355</c:v>
                </c:pt>
                <c:pt idx="5">
                  <c:v>161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C0A9-49B2-AED7-29E3EDD6C18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100"/>
        <c:axId val="245916800"/>
        <c:axId val="245918336"/>
      </c:barChart>
      <c:catAx>
        <c:axId val="2459168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245918336"/>
        <c:crosses val="autoZero"/>
        <c:auto val="1"/>
        <c:lblAlgn val="ctr"/>
        <c:lblOffset val="100"/>
        <c:noMultiLvlLbl val="0"/>
      </c:catAx>
      <c:valAx>
        <c:axId val="245918336"/>
        <c:scaling>
          <c:orientation val="minMax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spPr>
          <a:ln w="9525">
            <a:noFill/>
          </a:ln>
        </c:spPr>
        <c:crossAx val="245916800"/>
        <c:crosses val="autoZero"/>
        <c:crossBetween val="between"/>
      </c:valAx>
    </c:plotArea>
    <c:legend>
      <c:legendPos val="b"/>
      <c:overlay val="0"/>
    </c:legend>
    <c:plotVisOnly val="1"/>
    <c:dispBlanksAs val="gap"/>
    <c:showDLblsOverMax val="0"/>
  </c:chart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cs-CZ"/>
              <a:t>Otázka č. 1</a:t>
            </a:r>
            <a:endParaRPr lang="en-US"/>
          </a:p>
        </c:rich>
      </c:tx>
      <c:overlay val="0"/>
    </c:title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8.8465955936211121E-2"/>
          <c:y val="0.4447996661544637"/>
          <c:w val="0.85602924634420707"/>
          <c:h val="0.49573126848926052"/>
        </c:manualLayout>
      </c:layout>
      <c:pie3DChart>
        <c:varyColors val="1"/>
        <c:ser>
          <c:idx val="0"/>
          <c:order val="0"/>
          <c:tx>
            <c:strRef>
              <c:f>List1!$B$1</c:f>
              <c:strCache>
                <c:ptCount val="1"/>
                <c:pt idx="0">
                  <c:v>Prodej</c:v>
                </c:pt>
              </c:strCache>
            </c:strRef>
          </c:tx>
          <c:dLbls>
            <c:dLbl>
              <c:idx val="0"/>
              <c:layout>
                <c:manualLayout>
                  <c:x val="-0.21786270822691392"/>
                  <c:y val="3.7935122652319159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A842-40CC-BC96-5100616EE3E8}"/>
                </c:ext>
              </c:extLst>
            </c:dLbl>
            <c:dLbl>
              <c:idx val="1"/>
              <c:layout>
                <c:manualLayout>
                  <c:x val="0.30797744427639401"/>
                  <c:y val="-0.10376357498780213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A842-40CC-BC96-5100616EE3E8}"/>
                </c:ext>
              </c:extLst>
            </c:dLbl>
            <c:dLbl>
              <c:idx val="2"/>
              <c:layout>
                <c:manualLayout>
                  <c:x val="0.17385165491130131"/>
                  <c:y val="6.1726427153728822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A842-40CC-BC96-5100616EE3E8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List1!$A$2:$A$4</c:f>
              <c:strCache>
                <c:ptCount val="3"/>
                <c:pt idx="0">
                  <c:v>sleva 10 % </c:v>
                </c:pt>
                <c:pt idx="1">
                  <c:v>skonto 5 %</c:v>
                </c:pt>
                <c:pt idx="2">
                  <c:v>vyšší splatnost</c:v>
                </c:pt>
              </c:strCache>
            </c:strRef>
          </c:cat>
          <c:val>
            <c:numRef>
              <c:f>List1!$B$2:$B$4</c:f>
              <c:numCache>
                <c:formatCode>General</c:formatCode>
                <c:ptCount val="3"/>
                <c:pt idx="0">
                  <c:v>44</c:v>
                </c:pt>
                <c:pt idx="1">
                  <c:v>38</c:v>
                </c:pt>
                <c:pt idx="2">
                  <c:v>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A842-40CC-BC96-5100616EE3E8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legend>
      <c:legendPos val="t"/>
      <c:overlay val="0"/>
    </c:legend>
    <c:plotVisOnly val="1"/>
    <c:dispBlanksAs val="zero"/>
    <c:showDLblsOverMax val="0"/>
  </c:chart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cs-CZ"/>
              <a:t>Otázka č. 2</a:t>
            </a:r>
            <a:endParaRPr lang="en-US"/>
          </a:p>
        </c:rich>
      </c:tx>
      <c:overlay val="0"/>
    </c:title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5.4020669291338586E-2"/>
          <c:y val="0.37934935990702412"/>
          <c:w val="0.91909776902887141"/>
          <c:h val="0.61656001174117769"/>
        </c:manualLayout>
      </c:layout>
      <c:pie3DChart>
        <c:varyColors val="1"/>
        <c:ser>
          <c:idx val="0"/>
          <c:order val="0"/>
          <c:tx>
            <c:strRef>
              <c:f>List1!$B$1</c:f>
              <c:strCache>
                <c:ptCount val="1"/>
                <c:pt idx="0">
                  <c:v>Otázka č. 2</c:v>
                </c:pt>
              </c:strCache>
            </c:strRef>
          </c:tx>
          <c:dLbls>
            <c:dLbl>
              <c:idx val="0"/>
              <c:layout>
                <c:manualLayout>
                  <c:x val="-0.21786270822691392"/>
                  <c:y val="3.7935122652319159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8464-4C52-AD21-E0F78D2637AF}"/>
                </c:ext>
              </c:extLst>
            </c:dLbl>
            <c:dLbl>
              <c:idx val="1"/>
              <c:layout>
                <c:manualLayout>
                  <c:x val="-0.12754811431164542"/>
                  <c:y val="-0.15984077607313879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8464-4C52-AD21-E0F78D2637AF}"/>
                </c:ext>
              </c:extLst>
            </c:dLbl>
            <c:dLbl>
              <c:idx val="2"/>
              <c:layout>
                <c:manualLayout>
                  <c:x val="0.17385165491130131"/>
                  <c:y val="6.1726427153728822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8464-4C52-AD21-E0F78D2637AF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List1!$A$2:$A$4</c:f>
              <c:strCache>
                <c:ptCount val="3"/>
                <c:pt idx="0">
                  <c:v>ano</c:v>
                </c:pt>
                <c:pt idx="1">
                  <c:v>ne </c:v>
                </c:pt>
                <c:pt idx="2">
                  <c:v>nevím</c:v>
                </c:pt>
              </c:strCache>
            </c:strRef>
          </c:cat>
          <c:val>
            <c:numRef>
              <c:f>List1!$B$2:$B$4</c:f>
              <c:numCache>
                <c:formatCode>General</c:formatCode>
                <c:ptCount val="3"/>
                <c:pt idx="0">
                  <c:v>24</c:v>
                </c:pt>
                <c:pt idx="1">
                  <c:v>43</c:v>
                </c:pt>
                <c:pt idx="2">
                  <c:v>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8464-4C52-AD21-E0F78D2637AF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legend>
      <c:legendPos val="t"/>
      <c:overlay val="0"/>
    </c:legend>
    <c:plotVisOnly val="1"/>
    <c:dispBlanksAs val="zero"/>
    <c:showDLblsOverMax val="0"/>
  </c:chart>
  <c:externalData r:id="rId2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cs-CZ"/>
              <a:t>Otázka č. 3</a:t>
            </a:r>
            <a:endParaRPr lang="en-US"/>
          </a:p>
        </c:rich>
      </c:tx>
      <c:overlay val="0"/>
    </c:title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5.4716032836320989E-2"/>
          <c:y val="0.35690032907126223"/>
          <c:w val="0.94225753567022041"/>
          <c:h val="0.63916885192854145"/>
        </c:manualLayout>
      </c:layout>
      <c:pie3DChart>
        <c:varyColors val="1"/>
        <c:ser>
          <c:idx val="0"/>
          <c:order val="0"/>
          <c:tx>
            <c:strRef>
              <c:f>List1!$B$1</c:f>
              <c:strCache>
                <c:ptCount val="1"/>
                <c:pt idx="0">
                  <c:v>Prodej</c:v>
                </c:pt>
              </c:strCache>
            </c:strRef>
          </c:tx>
          <c:dLbls>
            <c:dLbl>
              <c:idx val="0"/>
              <c:layout>
                <c:manualLayout>
                  <c:x val="-0.21786270822691392"/>
                  <c:y val="3.7935122652319159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B220-4E74-AC22-546FA0AB6838}"/>
                </c:ext>
              </c:extLst>
            </c:dLbl>
            <c:dLbl>
              <c:idx val="1"/>
              <c:layout>
                <c:manualLayout>
                  <c:x val="0.19599825770966414"/>
                  <c:y val="-0.1430176157475378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B220-4E74-AC22-546FA0AB6838}"/>
                </c:ext>
              </c:extLst>
            </c:dLbl>
            <c:dLbl>
              <c:idx val="2"/>
              <c:layout>
                <c:manualLayout>
                  <c:x val="0.17385165491130131"/>
                  <c:y val="6.1726427153728822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B220-4E74-AC22-546FA0AB6838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List1!$A$2:$A$4</c:f>
              <c:strCache>
                <c:ptCount val="3"/>
                <c:pt idx="0">
                  <c:v>ano</c:v>
                </c:pt>
                <c:pt idx="1">
                  <c:v>ne</c:v>
                </c:pt>
                <c:pt idx="2">
                  <c:v>nevím</c:v>
                </c:pt>
              </c:strCache>
            </c:strRef>
          </c:cat>
          <c:val>
            <c:numRef>
              <c:f>List1!$B$2:$B$4</c:f>
              <c:numCache>
                <c:formatCode>General</c:formatCode>
                <c:ptCount val="3"/>
                <c:pt idx="0">
                  <c:v>40</c:v>
                </c:pt>
                <c:pt idx="1">
                  <c:v>28</c:v>
                </c:pt>
                <c:pt idx="2">
                  <c:v>32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B220-4E74-AC22-546FA0AB6838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legend>
      <c:legendPos val="t"/>
      <c:overlay val="0"/>
    </c:legend>
    <c:plotVisOnly val="1"/>
    <c:dispBlanksAs val="zero"/>
    <c:showDLblsOverMax val="0"/>
  </c:chart>
  <c:externalData r:id="rId2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4_2">
  <dgm:title val=""/>
  <dgm:desc val=""/>
  <dgm:catLst>
    <dgm:cat type="accent4" pri="112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ln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1C65B7D-FCDB-470D-8187-9D5554FFFF0F}" type="doc">
      <dgm:prSet loTypeId="urn:microsoft.com/office/officeart/2005/8/layout/hierarchy2" loCatId="hierarchy" qsTypeId="urn:microsoft.com/office/officeart/2005/8/quickstyle/simple1" qsCatId="simple" csTypeId="urn:microsoft.com/office/officeart/2005/8/colors/accent4_2" csCatId="accent4" phldr="1"/>
      <dgm:spPr/>
      <dgm:t>
        <a:bodyPr/>
        <a:lstStyle/>
        <a:p>
          <a:endParaRPr lang="cs-CZ"/>
        </a:p>
      </dgm:t>
    </dgm:pt>
    <dgm:pt modelId="{2BB8AB73-B68E-49C4-9B8B-E9BCEF655133}">
      <dgm:prSet phldrT="[Text]" custT="1"/>
      <dgm:spPr>
        <a:xfrm>
          <a:off x="0" y="2198628"/>
          <a:ext cx="1176486" cy="588243"/>
        </a:xfrm>
        <a:prstGeom prst="roundRect">
          <a:avLst>
            <a:gd name="adj" fmla="val 10000"/>
          </a:avLst>
        </a:prstGeom>
        <a:solidFill>
          <a:srgbClr val="8064A2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cs-CZ" sz="100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Řešení pohledávek</a:t>
          </a:r>
        </a:p>
      </dgm:t>
    </dgm:pt>
    <dgm:pt modelId="{2ED6E2EE-B245-49B2-B87D-15F9FCD615C6}" type="parTrans" cxnId="{F5E4A25E-0E66-4081-BB02-8334E9C9C495}">
      <dgm:prSet/>
      <dgm:spPr/>
      <dgm:t>
        <a:bodyPr/>
        <a:lstStyle/>
        <a:p>
          <a:endParaRPr lang="cs-CZ">
            <a:solidFill>
              <a:sysClr val="windowText" lastClr="000000"/>
            </a:solidFill>
          </a:endParaRPr>
        </a:p>
      </dgm:t>
    </dgm:pt>
    <dgm:pt modelId="{15A9B805-9050-41F6-96A3-8725DCDF137E}" type="sibTrans" cxnId="{F5E4A25E-0E66-4081-BB02-8334E9C9C495}">
      <dgm:prSet/>
      <dgm:spPr/>
      <dgm:t>
        <a:bodyPr/>
        <a:lstStyle/>
        <a:p>
          <a:endParaRPr lang="cs-CZ">
            <a:solidFill>
              <a:sysClr val="windowText" lastClr="000000"/>
            </a:solidFill>
          </a:endParaRPr>
        </a:p>
      </dgm:t>
    </dgm:pt>
    <dgm:pt modelId="{3D8373C6-3FC2-420A-A3E9-95F09A61E840}">
      <dgm:prSet phldrT="[Text]" custT="1"/>
      <dgm:spPr>
        <a:xfrm>
          <a:off x="1369413" y="1749969"/>
          <a:ext cx="1176486" cy="588243"/>
        </a:xfrm>
        <a:prstGeom prst="roundRect">
          <a:avLst>
            <a:gd name="adj" fmla="val 10000"/>
          </a:avLst>
        </a:prstGeom>
        <a:solidFill>
          <a:srgbClr val="8064A2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cs-CZ" sz="100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Mimosoudní cestou</a:t>
          </a:r>
        </a:p>
      </dgm:t>
    </dgm:pt>
    <dgm:pt modelId="{4A6268A3-8378-456D-83E9-18AC19AC1092}" type="parTrans" cxnId="{602BC974-0A3F-44A0-9DB0-27B9E8214670}">
      <dgm:prSet/>
      <dgm:spPr>
        <a:xfrm rot="17596086">
          <a:off x="1028759" y="2256840"/>
          <a:ext cx="488380" cy="23159"/>
        </a:xfrm>
        <a:custGeom>
          <a:avLst/>
          <a:gdLst/>
          <a:ahLst/>
          <a:cxnLst/>
          <a:rect l="0" t="0" r="0" b="0"/>
          <a:pathLst>
            <a:path>
              <a:moveTo>
                <a:pt x="0" y="11579"/>
              </a:moveTo>
              <a:lnTo>
                <a:pt x="488380" y="11579"/>
              </a:lnTo>
            </a:path>
          </a:pathLst>
        </a:custGeom>
        <a:noFill/>
        <a:ln w="25400" cap="flat" cmpd="sng" algn="ctr">
          <a:solidFill>
            <a:srgbClr val="8064A2">
              <a:shade val="6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endParaRPr lang="cs-CZ">
            <a:solidFill>
              <a:sysClr val="windowText" lastClr="000000"/>
            </a:solidFill>
            <a:latin typeface="Calibri"/>
            <a:ea typeface="+mn-ea"/>
            <a:cs typeface="+mn-cs"/>
          </a:endParaRPr>
        </a:p>
      </dgm:t>
    </dgm:pt>
    <dgm:pt modelId="{E4980E4F-744C-4115-84D5-98D48ABB5A1D}" type="sibTrans" cxnId="{602BC974-0A3F-44A0-9DB0-27B9E8214670}">
      <dgm:prSet/>
      <dgm:spPr/>
      <dgm:t>
        <a:bodyPr/>
        <a:lstStyle/>
        <a:p>
          <a:endParaRPr lang="cs-CZ">
            <a:solidFill>
              <a:sysClr val="windowText" lastClr="000000"/>
            </a:solidFill>
          </a:endParaRPr>
        </a:p>
      </dgm:t>
    </dgm:pt>
    <dgm:pt modelId="{1DF55036-E40B-45D3-9EA6-B90129B0FE2F}">
      <dgm:prSet phldrT="[Text]" custT="1"/>
      <dgm:spPr>
        <a:xfrm>
          <a:off x="2993235" y="1415770"/>
          <a:ext cx="1176486" cy="588243"/>
        </a:xfrm>
        <a:prstGeom prst="roundRect">
          <a:avLst>
            <a:gd name="adj" fmla="val 10000"/>
          </a:avLst>
        </a:prstGeom>
        <a:solidFill>
          <a:srgbClr val="8064A2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cs-CZ" sz="100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Interně</a:t>
          </a:r>
        </a:p>
      </dgm:t>
    </dgm:pt>
    <dgm:pt modelId="{1586806A-DA83-41C0-A2E6-44A45D294B22}" type="parTrans" cxnId="{38CEBB2C-20D0-446E-80BB-3B2CD0264813}">
      <dgm:prSet/>
      <dgm:spPr>
        <a:xfrm rot="19394224">
          <a:off x="2490373" y="1865411"/>
          <a:ext cx="558388" cy="23159"/>
        </a:xfrm>
        <a:custGeom>
          <a:avLst/>
          <a:gdLst/>
          <a:ahLst/>
          <a:cxnLst/>
          <a:rect l="0" t="0" r="0" b="0"/>
          <a:pathLst>
            <a:path>
              <a:moveTo>
                <a:pt x="0" y="11579"/>
              </a:moveTo>
              <a:lnTo>
                <a:pt x="558388" y="11579"/>
              </a:lnTo>
            </a:path>
          </a:pathLst>
        </a:custGeom>
        <a:noFill/>
        <a:ln w="25400" cap="flat" cmpd="sng" algn="ctr">
          <a:solidFill>
            <a:srgbClr val="8064A2">
              <a:shade val="8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endParaRPr lang="cs-CZ">
            <a:solidFill>
              <a:sysClr val="windowText" lastClr="000000"/>
            </a:solidFill>
            <a:latin typeface="Calibri"/>
            <a:ea typeface="+mn-ea"/>
            <a:cs typeface="+mn-cs"/>
          </a:endParaRPr>
        </a:p>
      </dgm:t>
    </dgm:pt>
    <dgm:pt modelId="{033E377F-0899-4DA8-8B49-E7D987E5BC62}" type="sibTrans" cxnId="{38CEBB2C-20D0-446E-80BB-3B2CD0264813}">
      <dgm:prSet/>
      <dgm:spPr/>
      <dgm:t>
        <a:bodyPr/>
        <a:lstStyle/>
        <a:p>
          <a:endParaRPr lang="cs-CZ">
            <a:solidFill>
              <a:sysClr val="windowText" lastClr="000000"/>
            </a:solidFill>
          </a:endParaRPr>
        </a:p>
      </dgm:t>
    </dgm:pt>
    <dgm:pt modelId="{C9DAA983-C9C6-4FA6-9D03-B73122EFF70E}">
      <dgm:prSet phldrT="[Text]" custT="1"/>
      <dgm:spPr>
        <a:xfrm>
          <a:off x="3009776" y="2174816"/>
          <a:ext cx="1176486" cy="588243"/>
        </a:xfrm>
        <a:prstGeom prst="roundRect">
          <a:avLst>
            <a:gd name="adj" fmla="val 10000"/>
          </a:avLst>
        </a:prstGeom>
        <a:solidFill>
          <a:srgbClr val="8064A2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cs-CZ" sz="100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Externě</a:t>
          </a:r>
        </a:p>
      </dgm:t>
    </dgm:pt>
    <dgm:pt modelId="{AE40F976-6533-47C7-AF5A-9FA3017599E3}" type="parTrans" cxnId="{2922DFA4-E607-463C-B293-03FD1B5FE4CE}">
      <dgm:prSet/>
      <dgm:spPr>
        <a:xfrm rot="2549122">
          <a:off x="2463323" y="2244934"/>
          <a:ext cx="629028" cy="23159"/>
        </a:xfrm>
        <a:custGeom>
          <a:avLst/>
          <a:gdLst/>
          <a:ahLst/>
          <a:cxnLst/>
          <a:rect l="0" t="0" r="0" b="0"/>
          <a:pathLst>
            <a:path>
              <a:moveTo>
                <a:pt x="0" y="11579"/>
              </a:moveTo>
              <a:lnTo>
                <a:pt x="629028" y="11579"/>
              </a:lnTo>
            </a:path>
          </a:pathLst>
        </a:custGeom>
        <a:noFill/>
        <a:ln w="25400" cap="flat" cmpd="sng" algn="ctr">
          <a:solidFill>
            <a:srgbClr val="8064A2">
              <a:shade val="8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endParaRPr lang="cs-CZ">
            <a:solidFill>
              <a:sysClr val="windowText" lastClr="000000"/>
            </a:solidFill>
            <a:latin typeface="Calibri"/>
            <a:ea typeface="+mn-ea"/>
            <a:cs typeface="+mn-cs"/>
          </a:endParaRPr>
        </a:p>
      </dgm:t>
    </dgm:pt>
    <dgm:pt modelId="{7A5602C9-269A-4EBA-8B37-2E8D993F8578}" type="sibTrans" cxnId="{2922DFA4-E607-463C-B293-03FD1B5FE4CE}">
      <dgm:prSet/>
      <dgm:spPr/>
      <dgm:t>
        <a:bodyPr/>
        <a:lstStyle/>
        <a:p>
          <a:endParaRPr lang="cs-CZ">
            <a:solidFill>
              <a:sysClr val="windowText" lastClr="000000"/>
            </a:solidFill>
          </a:endParaRPr>
        </a:p>
      </dgm:t>
    </dgm:pt>
    <dgm:pt modelId="{AEF8BB02-99F9-4C6A-B085-3991320530C1}">
      <dgm:prSet phldrT="[Text]" custT="1"/>
      <dgm:spPr>
        <a:xfrm>
          <a:off x="1419025" y="2545015"/>
          <a:ext cx="1176486" cy="588243"/>
        </a:xfrm>
        <a:prstGeom prst="roundRect">
          <a:avLst>
            <a:gd name="adj" fmla="val 10000"/>
          </a:avLst>
        </a:prstGeom>
        <a:solidFill>
          <a:srgbClr val="8064A2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cs-CZ" sz="100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Soudní cestou</a:t>
          </a:r>
        </a:p>
      </dgm:t>
    </dgm:pt>
    <dgm:pt modelId="{4E9296C1-1618-44A3-B758-91BDB58EBF0F}" type="parTrans" cxnId="{4261E7D6-CF41-49A7-BE60-229272B7A821}">
      <dgm:prSet/>
      <dgm:spPr>
        <a:xfrm rot="3300022">
          <a:off x="1086326" y="2654363"/>
          <a:ext cx="422858" cy="23159"/>
        </a:xfrm>
        <a:custGeom>
          <a:avLst/>
          <a:gdLst/>
          <a:ahLst/>
          <a:cxnLst/>
          <a:rect l="0" t="0" r="0" b="0"/>
          <a:pathLst>
            <a:path>
              <a:moveTo>
                <a:pt x="0" y="11579"/>
              </a:moveTo>
              <a:lnTo>
                <a:pt x="422858" y="11579"/>
              </a:lnTo>
            </a:path>
          </a:pathLst>
        </a:custGeom>
        <a:noFill/>
        <a:ln w="25400" cap="flat" cmpd="sng" algn="ctr">
          <a:solidFill>
            <a:srgbClr val="8064A2">
              <a:shade val="6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endParaRPr lang="cs-CZ">
            <a:solidFill>
              <a:sysClr val="windowText" lastClr="000000"/>
            </a:solidFill>
            <a:latin typeface="Calibri"/>
            <a:ea typeface="+mn-ea"/>
            <a:cs typeface="+mn-cs"/>
          </a:endParaRPr>
        </a:p>
      </dgm:t>
    </dgm:pt>
    <dgm:pt modelId="{7A372133-313E-421B-850D-81BB6CA332CE}" type="sibTrans" cxnId="{4261E7D6-CF41-49A7-BE60-229272B7A821}">
      <dgm:prSet/>
      <dgm:spPr/>
      <dgm:t>
        <a:bodyPr/>
        <a:lstStyle/>
        <a:p>
          <a:endParaRPr lang="cs-CZ">
            <a:solidFill>
              <a:sysClr val="windowText" lastClr="000000"/>
            </a:solidFill>
          </a:endParaRPr>
        </a:p>
      </dgm:t>
    </dgm:pt>
    <dgm:pt modelId="{3D585920-B1D0-4A55-B705-5B89D9B4BE4D}">
      <dgm:prSet custT="1"/>
      <dgm:spPr>
        <a:xfrm>
          <a:off x="4510067" y="1409070"/>
          <a:ext cx="1176486" cy="588243"/>
        </a:xfrm>
        <a:prstGeom prst="roundRect">
          <a:avLst>
            <a:gd name="adj" fmla="val 10000"/>
          </a:avLst>
        </a:prstGeom>
        <a:solidFill>
          <a:srgbClr val="8064A2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cs-CZ" sz="100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Změna vlastnictví pohledávky </a:t>
          </a:r>
        </a:p>
      </dgm:t>
    </dgm:pt>
    <dgm:pt modelId="{67AEC501-3C77-4472-BD6E-CFB8C10E9E4D}" type="parTrans" cxnId="{085B1E82-C76C-4D09-8332-9A533E4B9C66}">
      <dgm:prSet/>
      <dgm:spPr>
        <a:xfrm rot="21532333">
          <a:off x="4169688" y="1694962"/>
          <a:ext cx="340411" cy="23159"/>
        </a:xfrm>
        <a:custGeom>
          <a:avLst/>
          <a:gdLst/>
          <a:ahLst/>
          <a:cxnLst/>
          <a:rect l="0" t="0" r="0" b="0"/>
          <a:pathLst>
            <a:path>
              <a:moveTo>
                <a:pt x="0" y="11579"/>
              </a:moveTo>
              <a:lnTo>
                <a:pt x="340411" y="11579"/>
              </a:lnTo>
            </a:path>
          </a:pathLst>
        </a:custGeom>
        <a:noFill/>
        <a:ln w="25400" cap="flat" cmpd="sng" algn="ctr">
          <a:solidFill>
            <a:srgbClr val="8064A2">
              <a:shade val="8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endParaRPr lang="cs-CZ">
            <a:solidFill>
              <a:sysClr val="windowText" lastClr="000000"/>
            </a:solidFill>
            <a:latin typeface="Calibri"/>
            <a:ea typeface="+mn-ea"/>
            <a:cs typeface="+mn-cs"/>
          </a:endParaRPr>
        </a:p>
      </dgm:t>
    </dgm:pt>
    <dgm:pt modelId="{3D6D2B38-DC2B-4A05-AB30-CC67A6CFAB42}" type="sibTrans" cxnId="{085B1E82-C76C-4D09-8332-9A533E4B9C66}">
      <dgm:prSet/>
      <dgm:spPr/>
      <dgm:t>
        <a:bodyPr/>
        <a:lstStyle/>
        <a:p>
          <a:endParaRPr lang="cs-CZ">
            <a:solidFill>
              <a:sysClr val="windowText" lastClr="000000"/>
            </a:solidFill>
          </a:endParaRPr>
        </a:p>
      </dgm:t>
    </dgm:pt>
    <dgm:pt modelId="{E9DE6157-3AFE-42A5-99BE-39BF1F83AF7F}">
      <dgm:prSet custT="1"/>
      <dgm:spPr>
        <a:xfrm>
          <a:off x="4525149" y="2186998"/>
          <a:ext cx="1176486" cy="588243"/>
        </a:xfrm>
        <a:prstGeom prst="roundRect">
          <a:avLst>
            <a:gd name="adj" fmla="val 10000"/>
          </a:avLst>
        </a:prstGeom>
        <a:solidFill>
          <a:srgbClr val="8064A2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cs-CZ" sz="100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Bez změny vlastnictví </a:t>
          </a:r>
        </a:p>
      </dgm:t>
    </dgm:pt>
    <dgm:pt modelId="{47237A39-314D-40FA-AB35-5444C8B586FF}" type="parTrans" cxnId="{03B58331-993B-4326-9F36-9CA075EA0776}">
      <dgm:prSet/>
      <dgm:spPr>
        <a:xfrm rot="3915414">
          <a:off x="3922841" y="2083926"/>
          <a:ext cx="849188" cy="23159"/>
        </a:xfrm>
        <a:custGeom>
          <a:avLst/>
          <a:gdLst/>
          <a:ahLst/>
          <a:cxnLst/>
          <a:rect l="0" t="0" r="0" b="0"/>
          <a:pathLst>
            <a:path>
              <a:moveTo>
                <a:pt x="0" y="11579"/>
              </a:moveTo>
              <a:lnTo>
                <a:pt x="849188" y="11579"/>
              </a:lnTo>
            </a:path>
          </a:pathLst>
        </a:custGeom>
        <a:noFill/>
        <a:ln w="25400" cap="flat" cmpd="sng" algn="ctr">
          <a:solidFill>
            <a:srgbClr val="8064A2">
              <a:shade val="8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endParaRPr lang="cs-CZ">
            <a:solidFill>
              <a:sysClr val="windowText" lastClr="000000"/>
            </a:solidFill>
            <a:latin typeface="Calibri"/>
            <a:ea typeface="+mn-ea"/>
            <a:cs typeface="+mn-cs"/>
          </a:endParaRPr>
        </a:p>
      </dgm:t>
    </dgm:pt>
    <dgm:pt modelId="{F6D0F28E-C094-49CE-8B57-75A09206C328}" type="sibTrans" cxnId="{03B58331-993B-4326-9F36-9CA075EA0776}">
      <dgm:prSet/>
      <dgm:spPr/>
      <dgm:t>
        <a:bodyPr/>
        <a:lstStyle/>
        <a:p>
          <a:endParaRPr lang="cs-CZ">
            <a:solidFill>
              <a:sysClr val="windowText" lastClr="000000"/>
            </a:solidFill>
          </a:endParaRPr>
        </a:p>
      </dgm:t>
    </dgm:pt>
    <dgm:pt modelId="{85B3A6ED-E88B-4E62-ADF4-60871CFBAB1C}">
      <dgm:prSet custT="1"/>
      <dgm:spPr>
        <a:xfrm>
          <a:off x="6096629" y="1763669"/>
          <a:ext cx="1176486" cy="588243"/>
        </a:xfrm>
        <a:prstGeom prst="roundRect">
          <a:avLst>
            <a:gd name="adj" fmla="val 10000"/>
          </a:avLst>
        </a:prstGeom>
        <a:solidFill>
          <a:srgbClr val="8064A2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cs-CZ" sz="100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Inkaso na účet věřitele</a:t>
          </a:r>
        </a:p>
      </dgm:t>
    </dgm:pt>
    <dgm:pt modelId="{5CC22029-AA24-4E26-8EE1-D9CD5BCDD686}" type="parTrans" cxnId="{84C51394-14E5-4732-9270-8EDB9CC13DF3}">
      <dgm:prSet/>
      <dgm:spPr>
        <a:xfrm rot="18781010">
          <a:off x="5609638" y="2257876"/>
          <a:ext cx="578988" cy="23159"/>
        </a:xfrm>
        <a:custGeom>
          <a:avLst/>
          <a:gdLst/>
          <a:ahLst/>
          <a:cxnLst/>
          <a:rect l="0" t="0" r="0" b="0"/>
          <a:pathLst>
            <a:path>
              <a:moveTo>
                <a:pt x="0" y="11579"/>
              </a:moveTo>
              <a:lnTo>
                <a:pt x="578988" y="11579"/>
              </a:lnTo>
            </a:path>
          </a:pathLst>
        </a:custGeom>
        <a:noFill/>
        <a:ln w="25400" cap="flat" cmpd="sng" algn="ctr">
          <a:solidFill>
            <a:srgbClr val="8064A2">
              <a:shade val="8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endParaRPr lang="cs-CZ">
            <a:solidFill>
              <a:sysClr val="windowText" lastClr="000000"/>
            </a:solidFill>
            <a:latin typeface="Calibri"/>
            <a:ea typeface="+mn-ea"/>
            <a:cs typeface="+mn-cs"/>
          </a:endParaRPr>
        </a:p>
      </dgm:t>
    </dgm:pt>
    <dgm:pt modelId="{BFB336BF-4129-41BD-B012-C343AD31B27F}" type="sibTrans" cxnId="{84C51394-14E5-4732-9270-8EDB9CC13DF3}">
      <dgm:prSet/>
      <dgm:spPr/>
      <dgm:t>
        <a:bodyPr/>
        <a:lstStyle/>
        <a:p>
          <a:endParaRPr lang="cs-CZ">
            <a:solidFill>
              <a:sysClr val="windowText" lastClr="000000"/>
            </a:solidFill>
          </a:endParaRPr>
        </a:p>
      </dgm:t>
    </dgm:pt>
    <dgm:pt modelId="{FAA79B29-1D63-4A7C-B9C5-D2F8F4D1615D}">
      <dgm:prSet custT="1"/>
      <dgm:spPr>
        <a:xfrm>
          <a:off x="6126453" y="2568592"/>
          <a:ext cx="1176486" cy="588243"/>
        </a:xfrm>
        <a:prstGeom prst="roundRect">
          <a:avLst>
            <a:gd name="adj" fmla="val 10000"/>
          </a:avLst>
        </a:prstGeom>
        <a:solidFill>
          <a:srgbClr val="8064A2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cs-CZ" sz="100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Inkaso na účet agentury</a:t>
          </a:r>
        </a:p>
      </dgm:t>
    </dgm:pt>
    <dgm:pt modelId="{656B988A-4908-4D1B-AEAC-D6A8CD7A1154}" type="parTrans" cxnId="{262D93DF-AED1-46A6-935F-30A71F4576DC}">
      <dgm:prSet/>
      <dgm:spPr>
        <a:xfrm rot="2515911">
          <a:off x="5628526" y="2660337"/>
          <a:ext cx="571037" cy="23159"/>
        </a:xfrm>
        <a:custGeom>
          <a:avLst/>
          <a:gdLst/>
          <a:ahLst/>
          <a:cxnLst/>
          <a:rect l="0" t="0" r="0" b="0"/>
          <a:pathLst>
            <a:path>
              <a:moveTo>
                <a:pt x="0" y="11579"/>
              </a:moveTo>
              <a:lnTo>
                <a:pt x="571037" y="11579"/>
              </a:lnTo>
            </a:path>
          </a:pathLst>
        </a:custGeom>
        <a:noFill/>
        <a:ln w="25400" cap="flat" cmpd="sng" algn="ctr">
          <a:solidFill>
            <a:srgbClr val="8064A2">
              <a:shade val="8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endParaRPr lang="cs-CZ">
            <a:solidFill>
              <a:sysClr val="windowText" lastClr="000000"/>
            </a:solidFill>
            <a:latin typeface="Calibri"/>
            <a:ea typeface="+mn-ea"/>
            <a:cs typeface="+mn-cs"/>
          </a:endParaRPr>
        </a:p>
      </dgm:t>
    </dgm:pt>
    <dgm:pt modelId="{2969F2E8-C9D1-4D27-985C-42B4AAF4EE2B}" type="sibTrans" cxnId="{262D93DF-AED1-46A6-935F-30A71F4576DC}">
      <dgm:prSet/>
      <dgm:spPr/>
      <dgm:t>
        <a:bodyPr/>
        <a:lstStyle/>
        <a:p>
          <a:endParaRPr lang="cs-CZ">
            <a:solidFill>
              <a:sysClr val="windowText" lastClr="000000"/>
            </a:solidFill>
          </a:endParaRPr>
        </a:p>
      </dgm:t>
    </dgm:pt>
    <dgm:pt modelId="{9E5AC47B-4CFC-4CAD-9B59-140C5F0A06C0}" type="pres">
      <dgm:prSet presAssocID="{51C65B7D-FCDB-470D-8187-9D5554FFFF0F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DA904B42-EC41-41B2-AC3B-EC7570DB1AC4}" type="pres">
      <dgm:prSet presAssocID="{2BB8AB73-B68E-49C4-9B8B-E9BCEF655133}" presName="root1" presStyleCnt="0"/>
      <dgm:spPr/>
    </dgm:pt>
    <dgm:pt modelId="{20E1A889-65A4-4E61-818E-EFE77E0DB61E}" type="pres">
      <dgm:prSet presAssocID="{2BB8AB73-B68E-49C4-9B8B-E9BCEF655133}" presName="LevelOneTextNode" presStyleLbl="node0" presStyleIdx="0" presStyleCnt="1" custLinFactX="-1829" custLinFactNeighborX="-100000" custLinFactNeighborY="-22353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616B8CA0-496B-4A3E-990B-D20F14373F05}" type="pres">
      <dgm:prSet presAssocID="{2BB8AB73-B68E-49C4-9B8B-E9BCEF655133}" presName="level2hierChild" presStyleCnt="0"/>
      <dgm:spPr/>
    </dgm:pt>
    <dgm:pt modelId="{E92B227A-F6FD-4D7E-8F0C-16E3412D2B8A}" type="pres">
      <dgm:prSet presAssocID="{4A6268A3-8378-456D-83E9-18AC19AC1092}" presName="conn2-1" presStyleLbl="parChTrans1D2" presStyleIdx="0" presStyleCnt="2"/>
      <dgm:spPr/>
      <dgm:t>
        <a:bodyPr/>
        <a:lstStyle/>
        <a:p>
          <a:endParaRPr lang="cs-CZ"/>
        </a:p>
      </dgm:t>
    </dgm:pt>
    <dgm:pt modelId="{1FD4EB16-61BC-4262-8E9F-2B3A58222B06}" type="pres">
      <dgm:prSet presAssocID="{4A6268A3-8378-456D-83E9-18AC19AC1092}" presName="connTx" presStyleLbl="parChTrans1D2" presStyleIdx="0" presStyleCnt="2"/>
      <dgm:spPr/>
      <dgm:t>
        <a:bodyPr/>
        <a:lstStyle/>
        <a:p>
          <a:endParaRPr lang="cs-CZ"/>
        </a:p>
      </dgm:t>
    </dgm:pt>
    <dgm:pt modelId="{5E6359C0-0B99-4398-9DAE-A102A36BB1E7}" type="pres">
      <dgm:prSet presAssocID="{3D8373C6-3FC2-420A-A3E9-95F09A61E840}" presName="root2" presStyleCnt="0"/>
      <dgm:spPr/>
    </dgm:pt>
    <dgm:pt modelId="{F40A476B-910E-4248-805E-A2F94D9B25D5}" type="pres">
      <dgm:prSet presAssocID="{3D8373C6-3FC2-420A-A3E9-95F09A61E840}" presName="LevelTwoTextNode" presStyleLbl="node2" presStyleIdx="0" presStyleCnt="2" custLinFactNeighborX="-23924" custLinFactNeighborY="-41124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28E798B4-A73A-48FA-8002-0EF197D0A627}" type="pres">
      <dgm:prSet presAssocID="{3D8373C6-3FC2-420A-A3E9-95F09A61E840}" presName="level3hierChild" presStyleCnt="0"/>
      <dgm:spPr/>
    </dgm:pt>
    <dgm:pt modelId="{89EC4922-906B-4885-9708-1046335041C9}" type="pres">
      <dgm:prSet presAssocID="{1586806A-DA83-41C0-A2E6-44A45D294B22}" presName="conn2-1" presStyleLbl="parChTrans1D3" presStyleIdx="0" presStyleCnt="2"/>
      <dgm:spPr/>
      <dgm:t>
        <a:bodyPr/>
        <a:lstStyle/>
        <a:p>
          <a:endParaRPr lang="cs-CZ"/>
        </a:p>
      </dgm:t>
    </dgm:pt>
    <dgm:pt modelId="{F4A47A95-A8CC-4C74-B87A-9EBF7C9F6F17}" type="pres">
      <dgm:prSet presAssocID="{1586806A-DA83-41C0-A2E6-44A45D294B22}" presName="connTx" presStyleLbl="parChTrans1D3" presStyleIdx="0" presStyleCnt="2"/>
      <dgm:spPr/>
      <dgm:t>
        <a:bodyPr/>
        <a:lstStyle/>
        <a:p>
          <a:endParaRPr lang="cs-CZ"/>
        </a:p>
      </dgm:t>
    </dgm:pt>
    <dgm:pt modelId="{6EB8BB72-E416-4296-A880-FCE6D237A4E7}" type="pres">
      <dgm:prSet presAssocID="{1DF55036-E40B-45D3-9EA6-B90129B0FE2F}" presName="root2" presStyleCnt="0"/>
      <dgm:spPr/>
    </dgm:pt>
    <dgm:pt modelId="{8B2E9F00-F5FB-47A5-9F59-02F8B9EAFD07}" type="pres">
      <dgm:prSet presAssocID="{1DF55036-E40B-45D3-9EA6-B90129B0FE2F}" presName="LevelTwoTextNode" presStyleLbl="node3" presStyleIdx="0" presStyleCnt="2" custLinFactNeighborX="-25901" custLinFactNeighborY="-40437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22F11A33-87BA-4678-BBE7-36D90DCEF91B}" type="pres">
      <dgm:prSet presAssocID="{1DF55036-E40B-45D3-9EA6-B90129B0FE2F}" presName="level3hierChild" presStyleCnt="0"/>
      <dgm:spPr/>
    </dgm:pt>
    <dgm:pt modelId="{23F96C3F-3F2E-464C-8214-0840AE124A38}" type="pres">
      <dgm:prSet presAssocID="{67AEC501-3C77-4472-BD6E-CFB8C10E9E4D}" presName="conn2-1" presStyleLbl="parChTrans1D4" presStyleIdx="0" presStyleCnt="4"/>
      <dgm:spPr/>
      <dgm:t>
        <a:bodyPr/>
        <a:lstStyle/>
        <a:p>
          <a:endParaRPr lang="cs-CZ"/>
        </a:p>
      </dgm:t>
    </dgm:pt>
    <dgm:pt modelId="{A7B67FD8-608F-4516-98DB-4B282477B149}" type="pres">
      <dgm:prSet presAssocID="{67AEC501-3C77-4472-BD6E-CFB8C10E9E4D}" presName="connTx" presStyleLbl="parChTrans1D4" presStyleIdx="0" presStyleCnt="4"/>
      <dgm:spPr/>
      <dgm:t>
        <a:bodyPr/>
        <a:lstStyle/>
        <a:p>
          <a:endParaRPr lang="cs-CZ"/>
        </a:p>
      </dgm:t>
    </dgm:pt>
    <dgm:pt modelId="{B3575988-47A8-4AC3-B7EE-43240835CCC2}" type="pres">
      <dgm:prSet presAssocID="{3D585920-B1D0-4A55-B705-5B89D9B4BE4D}" presName="root2" presStyleCnt="0"/>
      <dgm:spPr/>
    </dgm:pt>
    <dgm:pt modelId="{BE986C01-6741-43E4-95D2-D3F4B1DEB5E5}" type="pres">
      <dgm:prSet presAssocID="{3D585920-B1D0-4A55-B705-5B89D9B4BE4D}" presName="LevelTwoTextNode" presStyleLbl="node4" presStyleIdx="0" presStyleCnt="4" custLinFactNeighborX="-36972" custLinFactNeighborY="15924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57535A04-C854-4A68-B7A7-13F60585B696}" type="pres">
      <dgm:prSet presAssocID="{3D585920-B1D0-4A55-B705-5B89D9B4BE4D}" presName="level3hierChild" presStyleCnt="0"/>
      <dgm:spPr/>
    </dgm:pt>
    <dgm:pt modelId="{E91C2CFF-4BA1-485F-BC1B-16DCF7CFAFA1}" type="pres">
      <dgm:prSet presAssocID="{47237A39-314D-40FA-AB35-5444C8B586FF}" presName="conn2-1" presStyleLbl="parChTrans1D4" presStyleIdx="1" presStyleCnt="4"/>
      <dgm:spPr/>
      <dgm:t>
        <a:bodyPr/>
        <a:lstStyle/>
        <a:p>
          <a:endParaRPr lang="cs-CZ"/>
        </a:p>
      </dgm:t>
    </dgm:pt>
    <dgm:pt modelId="{43484001-DFEB-435F-93C5-0069FC10C6FF}" type="pres">
      <dgm:prSet presAssocID="{47237A39-314D-40FA-AB35-5444C8B586FF}" presName="connTx" presStyleLbl="parChTrans1D4" presStyleIdx="1" presStyleCnt="4"/>
      <dgm:spPr/>
      <dgm:t>
        <a:bodyPr/>
        <a:lstStyle/>
        <a:p>
          <a:endParaRPr lang="cs-CZ"/>
        </a:p>
      </dgm:t>
    </dgm:pt>
    <dgm:pt modelId="{D15C0878-FBBB-4FFD-86E4-759EFEC241A6}" type="pres">
      <dgm:prSet presAssocID="{E9DE6157-3AFE-42A5-99BE-39BF1F83AF7F}" presName="root2" presStyleCnt="0"/>
      <dgm:spPr/>
    </dgm:pt>
    <dgm:pt modelId="{D4172D58-4360-4F43-B8C7-5106EE8EDF8F}" type="pres">
      <dgm:prSet presAssocID="{E9DE6157-3AFE-42A5-99BE-39BF1F83AF7F}" presName="LevelTwoTextNode" presStyleLbl="node4" presStyleIdx="1" presStyleCnt="4" custLinFactNeighborX="-35690" custLinFactNeighborY="33170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DDD69EFE-901B-45A6-B031-79BEEA978599}" type="pres">
      <dgm:prSet presAssocID="{E9DE6157-3AFE-42A5-99BE-39BF1F83AF7F}" presName="level3hierChild" presStyleCnt="0"/>
      <dgm:spPr/>
    </dgm:pt>
    <dgm:pt modelId="{97E6C43D-43B9-48FE-B7ED-39F6FE845CDE}" type="pres">
      <dgm:prSet presAssocID="{5CC22029-AA24-4E26-8EE1-D9CD5BCDD686}" presName="conn2-1" presStyleLbl="parChTrans1D4" presStyleIdx="2" presStyleCnt="4"/>
      <dgm:spPr/>
      <dgm:t>
        <a:bodyPr/>
        <a:lstStyle/>
        <a:p>
          <a:endParaRPr lang="cs-CZ"/>
        </a:p>
      </dgm:t>
    </dgm:pt>
    <dgm:pt modelId="{8823D571-06B1-4F6C-8F00-7D20477874D2}" type="pres">
      <dgm:prSet presAssocID="{5CC22029-AA24-4E26-8EE1-D9CD5BCDD686}" presName="connTx" presStyleLbl="parChTrans1D4" presStyleIdx="2" presStyleCnt="4"/>
      <dgm:spPr/>
      <dgm:t>
        <a:bodyPr/>
        <a:lstStyle/>
        <a:p>
          <a:endParaRPr lang="cs-CZ"/>
        </a:p>
      </dgm:t>
    </dgm:pt>
    <dgm:pt modelId="{03457308-B737-4BFC-A9C8-AED7CA5FCB6A}" type="pres">
      <dgm:prSet presAssocID="{85B3A6ED-E88B-4E62-ADF4-60871CFBAB1C}" presName="root2" presStyleCnt="0"/>
      <dgm:spPr/>
    </dgm:pt>
    <dgm:pt modelId="{9D309C19-D977-48DB-8B67-23F6CCE7E748}" type="pres">
      <dgm:prSet presAssocID="{85B3A6ED-E88B-4E62-ADF4-60871CFBAB1C}" presName="LevelTwoTextNode" presStyleLbl="node4" presStyleIdx="2" presStyleCnt="4" custLinFactNeighborX="-42116" custLinFactNeighborY="18705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2C1304A8-4440-4359-85B2-823E11322B90}" type="pres">
      <dgm:prSet presAssocID="{85B3A6ED-E88B-4E62-ADF4-60871CFBAB1C}" presName="level3hierChild" presStyleCnt="0"/>
      <dgm:spPr/>
    </dgm:pt>
    <dgm:pt modelId="{973A45D0-C023-48F5-B438-8B836E6A7D4C}" type="pres">
      <dgm:prSet presAssocID="{656B988A-4908-4D1B-AEAC-D6A8CD7A1154}" presName="conn2-1" presStyleLbl="parChTrans1D4" presStyleIdx="3" presStyleCnt="4"/>
      <dgm:spPr/>
      <dgm:t>
        <a:bodyPr/>
        <a:lstStyle/>
        <a:p>
          <a:endParaRPr lang="cs-CZ"/>
        </a:p>
      </dgm:t>
    </dgm:pt>
    <dgm:pt modelId="{74ED2C79-402D-449C-BEB3-4E0CAA2DBBB6}" type="pres">
      <dgm:prSet presAssocID="{656B988A-4908-4D1B-AEAC-D6A8CD7A1154}" presName="connTx" presStyleLbl="parChTrans1D4" presStyleIdx="3" presStyleCnt="4"/>
      <dgm:spPr/>
      <dgm:t>
        <a:bodyPr/>
        <a:lstStyle/>
        <a:p>
          <a:endParaRPr lang="cs-CZ"/>
        </a:p>
      </dgm:t>
    </dgm:pt>
    <dgm:pt modelId="{F49A6898-A128-4BCC-A374-EEAE3BFC513A}" type="pres">
      <dgm:prSet presAssocID="{FAA79B29-1D63-4A7C-B9C5-D2F8F4D1615D}" presName="root2" presStyleCnt="0"/>
      <dgm:spPr/>
    </dgm:pt>
    <dgm:pt modelId="{C0A88C2A-296F-42C8-A77C-DC598324566C}" type="pres">
      <dgm:prSet presAssocID="{FAA79B29-1D63-4A7C-B9C5-D2F8F4D1615D}" presName="LevelTwoTextNode" presStyleLbl="node4" presStyleIdx="3" presStyleCnt="4" custLinFactNeighborX="-39581" custLinFactNeighborY="40540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37794995-39B2-4416-944D-AF1BDB89FA24}" type="pres">
      <dgm:prSet presAssocID="{FAA79B29-1D63-4A7C-B9C5-D2F8F4D1615D}" presName="level3hierChild" presStyleCnt="0"/>
      <dgm:spPr/>
    </dgm:pt>
    <dgm:pt modelId="{A9559E23-0238-4FC8-A43D-AC43557B26EC}" type="pres">
      <dgm:prSet presAssocID="{AE40F976-6533-47C7-AF5A-9FA3017599E3}" presName="conn2-1" presStyleLbl="parChTrans1D3" presStyleIdx="1" presStyleCnt="2"/>
      <dgm:spPr/>
      <dgm:t>
        <a:bodyPr/>
        <a:lstStyle/>
        <a:p>
          <a:endParaRPr lang="cs-CZ"/>
        </a:p>
      </dgm:t>
    </dgm:pt>
    <dgm:pt modelId="{AFA7ABF2-5FFC-44AE-A6F1-5FC7960B2840}" type="pres">
      <dgm:prSet presAssocID="{AE40F976-6533-47C7-AF5A-9FA3017599E3}" presName="connTx" presStyleLbl="parChTrans1D3" presStyleIdx="1" presStyleCnt="2"/>
      <dgm:spPr/>
      <dgm:t>
        <a:bodyPr/>
        <a:lstStyle/>
        <a:p>
          <a:endParaRPr lang="cs-CZ"/>
        </a:p>
      </dgm:t>
    </dgm:pt>
    <dgm:pt modelId="{6BD10B5A-9795-4DBC-93BC-076B57418C81}" type="pres">
      <dgm:prSet presAssocID="{C9DAA983-C9C6-4FA6-9D03-B73122EFF70E}" presName="root2" presStyleCnt="0"/>
      <dgm:spPr/>
    </dgm:pt>
    <dgm:pt modelId="{FFAC31AE-7AA1-4297-BA35-778623E2ECC9}" type="pres">
      <dgm:prSet presAssocID="{C9DAA983-C9C6-4FA6-9D03-B73122EFF70E}" presName="LevelTwoTextNode" presStyleLbl="node3" presStyleIdx="1" presStyleCnt="2" custLinFactNeighborX="-24495" custLinFactNeighborY="-26401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66035CD5-47A0-4404-94B1-8EFFD55E357F}" type="pres">
      <dgm:prSet presAssocID="{C9DAA983-C9C6-4FA6-9D03-B73122EFF70E}" presName="level3hierChild" presStyleCnt="0"/>
      <dgm:spPr/>
    </dgm:pt>
    <dgm:pt modelId="{2996BA0C-D71A-4BF5-8EC8-1428B50CDFE3}" type="pres">
      <dgm:prSet presAssocID="{4E9296C1-1618-44A3-B758-91BDB58EBF0F}" presName="conn2-1" presStyleLbl="parChTrans1D2" presStyleIdx="1" presStyleCnt="2"/>
      <dgm:spPr/>
      <dgm:t>
        <a:bodyPr/>
        <a:lstStyle/>
        <a:p>
          <a:endParaRPr lang="cs-CZ"/>
        </a:p>
      </dgm:t>
    </dgm:pt>
    <dgm:pt modelId="{646662A0-8E47-48EC-A007-D9131E9B4212}" type="pres">
      <dgm:prSet presAssocID="{4E9296C1-1618-44A3-B758-91BDB58EBF0F}" presName="connTx" presStyleLbl="parChTrans1D2" presStyleIdx="1" presStyleCnt="2"/>
      <dgm:spPr/>
      <dgm:t>
        <a:bodyPr/>
        <a:lstStyle/>
        <a:p>
          <a:endParaRPr lang="cs-CZ"/>
        </a:p>
      </dgm:t>
    </dgm:pt>
    <dgm:pt modelId="{7BDD8611-5C83-4052-A3D6-6AA301AF3C03}" type="pres">
      <dgm:prSet presAssocID="{AEF8BB02-99F9-4C6A-B085-3991320530C1}" presName="root2" presStyleCnt="0"/>
      <dgm:spPr/>
    </dgm:pt>
    <dgm:pt modelId="{C4E13641-FEBB-489B-8E68-38649EB784FB}" type="pres">
      <dgm:prSet presAssocID="{AEF8BB02-99F9-4C6A-B085-3991320530C1}" presName="LevelTwoTextNode" presStyleLbl="node2" presStyleIdx="1" presStyleCnt="2" custLinFactNeighborX="-19707" custLinFactNeighborY="-20968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D6A1D29A-BB7A-4754-9A00-F702773B69DE}" type="pres">
      <dgm:prSet presAssocID="{AEF8BB02-99F9-4C6A-B085-3991320530C1}" presName="level3hierChild" presStyleCnt="0"/>
      <dgm:spPr/>
    </dgm:pt>
  </dgm:ptLst>
  <dgm:cxnLst>
    <dgm:cxn modelId="{E02C4F36-01B9-41DA-903A-B8B098BEF595}" type="presOf" srcId="{4A6268A3-8378-456D-83E9-18AC19AC1092}" destId="{E92B227A-F6FD-4D7E-8F0C-16E3412D2B8A}" srcOrd="0" destOrd="0" presId="urn:microsoft.com/office/officeart/2005/8/layout/hierarchy2"/>
    <dgm:cxn modelId="{95F52E42-39E1-43EA-B639-211B9B8BF692}" type="presOf" srcId="{1586806A-DA83-41C0-A2E6-44A45D294B22}" destId="{89EC4922-906B-4885-9708-1046335041C9}" srcOrd="0" destOrd="0" presId="urn:microsoft.com/office/officeart/2005/8/layout/hierarchy2"/>
    <dgm:cxn modelId="{02263276-13C7-4103-A33D-1CA98E1B2F0B}" type="presOf" srcId="{1586806A-DA83-41C0-A2E6-44A45D294B22}" destId="{F4A47A95-A8CC-4C74-B87A-9EBF7C9F6F17}" srcOrd="1" destOrd="0" presId="urn:microsoft.com/office/officeart/2005/8/layout/hierarchy2"/>
    <dgm:cxn modelId="{F5E4A25E-0E66-4081-BB02-8334E9C9C495}" srcId="{51C65B7D-FCDB-470D-8187-9D5554FFFF0F}" destId="{2BB8AB73-B68E-49C4-9B8B-E9BCEF655133}" srcOrd="0" destOrd="0" parTransId="{2ED6E2EE-B245-49B2-B87D-15F9FCD615C6}" sibTransId="{15A9B805-9050-41F6-96A3-8725DCDF137E}"/>
    <dgm:cxn modelId="{0D21C08B-21F4-410A-BDE9-D9E4980BA803}" type="presOf" srcId="{3D585920-B1D0-4A55-B705-5B89D9B4BE4D}" destId="{BE986C01-6741-43E4-95D2-D3F4B1DEB5E5}" srcOrd="0" destOrd="0" presId="urn:microsoft.com/office/officeart/2005/8/layout/hierarchy2"/>
    <dgm:cxn modelId="{03B58331-993B-4326-9F36-9CA075EA0776}" srcId="{1DF55036-E40B-45D3-9EA6-B90129B0FE2F}" destId="{E9DE6157-3AFE-42A5-99BE-39BF1F83AF7F}" srcOrd="1" destOrd="0" parTransId="{47237A39-314D-40FA-AB35-5444C8B586FF}" sibTransId="{F6D0F28E-C094-49CE-8B57-75A09206C328}"/>
    <dgm:cxn modelId="{A408523C-597A-4FE5-ACCA-EECF4AD0577F}" type="presOf" srcId="{C9DAA983-C9C6-4FA6-9D03-B73122EFF70E}" destId="{FFAC31AE-7AA1-4297-BA35-778623E2ECC9}" srcOrd="0" destOrd="0" presId="urn:microsoft.com/office/officeart/2005/8/layout/hierarchy2"/>
    <dgm:cxn modelId="{605D7820-ABB6-439E-84AD-89B5BB37AD92}" type="presOf" srcId="{656B988A-4908-4D1B-AEAC-D6A8CD7A1154}" destId="{74ED2C79-402D-449C-BEB3-4E0CAA2DBBB6}" srcOrd="1" destOrd="0" presId="urn:microsoft.com/office/officeart/2005/8/layout/hierarchy2"/>
    <dgm:cxn modelId="{3AA4F3EE-896B-4078-9D73-D3D96C5C7516}" type="presOf" srcId="{AE40F976-6533-47C7-AF5A-9FA3017599E3}" destId="{AFA7ABF2-5FFC-44AE-A6F1-5FC7960B2840}" srcOrd="1" destOrd="0" presId="urn:microsoft.com/office/officeart/2005/8/layout/hierarchy2"/>
    <dgm:cxn modelId="{DA7C9D4B-D81A-48EB-8A07-53F189ACDC69}" type="presOf" srcId="{4A6268A3-8378-456D-83E9-18AC19AC1092}" destId="{1FD4EB16-61BC-4262-8E9F-2B3A58222B06}" srcOrd="1" destOrd="0" presId="urn:microsoft.com/office/officeart/2005/8/layout/hierarchy2"/>
    <dgm:cxn modelId="{0AF7E581-59B9-49C6-8E02-F967DD54BD99}" type="presOf" srcId="{4E9296C1-1618-44A3-B758-91BDB58EBF0F}" destId="{646662A0-8E47-48EC-A007-D9131E9B4212}" srcOrd="1" destOrd="0" presId="urn:microsoft.com/office/officeart/2005/8/layout/hierarchy2"/>
    <dgm:cxn modelId="{262D93DF-AED1-46A6-935F-30A71F4576DC}" srcId="{E9DE6157-3AFE-42A5-99BE-39BF1F83AF7F}" destId="{FAA79B29-1D63-4A7C-B9C5-D2F8F4D1615D}" srcOrd="1" destOrd="0" parTransId="{656B988A-4908-4D1B-AEAC-D6A8CD7A1154}" sibTransId="{2969F2E8-C9D1-4D27-985C-42B4AAF4EE2B}"/>
    <dgm:cxn modelId="{602BC974-0A3F-44A0-9DB0-27B9E8214670}" srcId="{2BB8AB73-B68E-49C4-9B8B-E9BCEF655133}" destId="{3D8373C6-3FC2-420A-A3E9-95F09A61E840}" srcOrd="0" destOrd="0" parTransId="{4A6268A3-8378-456D-83E9-18AC19AC1092}" sibTransId="{E4980E4F-744C-4115-84D5-98D48ABB5A1D}"/>
    <dgm:cxn modelId="{D3880327-D3D4-4CE7-8791-0DE49DC4CD36}" type="presOf" srcId="{1DF55036-E40B-45D3-9EA6-B90129B0FE2F}" destId="{8B2E9F00-F5FB-47A5-9F59-02F8B9EAFD07}" srcOrd="0" destOrd="0" presId="urn:microsoft.com/office/officeart/2005/8/layout/hierarchy2"/>
    <dgm:cxn modelId="{6C03C296-0F9B-4298-AF00-CC84CA897536}" type="presOf" srcId="{FAA79B29-1D63-4A7C-B9C5-D2F8F4D1615D}" destId="{C0A88C2A-296F-42C8-A77C-DC598324566C}" srcOrd="0" destOrd="0" presId="urn:microsoft.com/office/officeart/2005/8/layout/hierarchy2"/>
    <dgm:cxn modelId="{2922DFA4-E607-463C-B293-03FD1B5FE4CE}" srcId="{3D8373C6-3FC2-420A-A3E9-95F09A61E840}" destId="{C9DAA983-C9C6-4FA6-9D03-B73122EFF70E}" srcOrd="1" destOrd="0" parTransId="{AE40F976-6533-47C7-AF5A-9FA3017599E3}" sibTransId="{7A5602C9-269A-4EBA-8B37-2E8D993F8578}"/>
    <dgm:cxn modelId="{09164C18-A809-4DA5-B78B-C53BB02DF6EB}" type="presOf" srcId="{5CC22029-AA24-4E26-8EE1-D9CD5BCDD686}" destId="{8823D571-06B1-4F6C-8F00-7D20477874D2}" srcOrd="1" destOrd="0" presId="urn:microsoft.com/office/officeart/2005/8/layout/hierarchy2"/>
    <dgm:cxn modelId="{961C0C33-784B-4D32-BB45-E47BF9EF66F3}" type="presOf" srcId="{656B988A-4908-4D1B-AEAC-D6A8CD7A1154}" destId="{973A45D0-C023-48F5-B438-8B836E6A7D4C}" srcOrd="0" destOrd="0" presId="urn:microsoft.com/office/officeart/2005/8/layout/hierarchy2"/>
    <dgm:cxn modelId="{FCF752B0-83BC-49E2-BBCB-B7626C4ED460}" type="presOf" srcId="{3D8373C6-3FC2-420A-A3E9-95F09A61E840}" destId="{F40A476B-910E-4248-805E-A2F94D9B25D5}" srcOrd="0" destOrd="0" presId="urn:microsoft.com/office/officeart/2005/8/layout/hierarchy2"/>
    <dgm:cxn modelId="{085B1E82-C76C-4D09-8332-9A533E4B9C66}" srcId="{1DF55036-E40B-45D3-9EA6-B90129B0FE2F}" destId="{3D585920-B1D0-4A55-B705-5B89D9B4BE4D}" srcOrd="0" destOrd="0" parTransId="{67AEC501-3C77-4472-BD6E-CFB8C10E9E4D}" sibTransId="{3D6D2B38-DC2B-4A05-AB30-CC67A6CFAB42}"/>
    <dgm:cxn modelId="{010EC7F7-38CA-4FBA-94AD-F602B6DAA376}" type="presOf" srcId="{E9DE6157-3AFE-42A5-99BE-39BF1F83AF7F}" destId="{D4172D58-4360-4F43-B8C7-5106EE8EDF8F}" srcOrd="0" destOrd="0" presId="urn:microsoft.com/office/officeart/2005/8/layout/hierarchy2"/>
    <dgm:cxn modelId="{CE24E96C-BBCE-43A8-9BF8-2475BBF7CC9F}" type="presOf" srcId="{47237A39-314D-40FA-AB35-5444C8B586FF}" destId="{43484001-DFEB-435F-93C5-0069FC10C6FF}" srcOrd="1" destOrd="0" presId="urn:microsoft.com/office/officeart/2005/8/layout/hierarchy2"/>
    <dgm:cxn modelId="{89FB82F9-A28C-435C-95CC-B83BB71F4DE8}" type="presOf" srcId="{AEF8BB02-99F9-4C6A-B085-3991320530C1}" destId="{C4E13641-FEBB-489B-8E68-38649EB784FB}" srcOrd="0" destOrd="0" presId="urn:microsoft.com/office/officeart/2005/8/layout/hierarchy2"/>
    <dgm:cxn modelId="{CF5ED8E1-1889-4E13-8585-C01B357B9CFC}" type="presOf" srcId="{5CC22029-AA24-4E26-8EE1-D9CD5BCDD686}" destId="{97E6C43D-43B9-48FE-B7ED-39F6FE845CDE}" srcOrd="0" destOrd="0" presId="urn:microsoft.com/office/officeart/2005/8/layout/hierarchy2"/>
    <dgm:cxn modelId="{5321B8FD-33CE-498E-8D11-49308F99ED43}" type="presOf" srcId="{51C65B7D-FCDB-470D-8187-9D5554FFFF0F}" destId="{9E5AC47B-4CFC-4CAD-9B59-140C5F0A06C0}" srcOrd="0" destOrd="0" presId="urn:microsoft.com/office/officeart/2005/8/layout/hierarchy2"/>
    <dgm:cxn modelId="{856E32DA-FC63-445F-A8E7-6364D0612E3E}" type="presOf" srcId="{4E9296C1-1618-44A3-B758-91BDB58EBF0F}" destId="{2996BA0C-D71A-4BF5-8EC8-1428B50CDFE3}" srcOrd="0" destOrd="0" presId="urn:microsoft.com/office/officeart/2005/8/layout/hierarchy2"/>
    <dgm:cxn modelId="{34917BB6-CF79-4C35-A3E0-F1F660AE593C}" type="presOf" srcId="{67AEC501-3C77-4472-BD6E-CFB8C10E9E4D}" destId="{A7B67FD8-608F-4516-98DB-4B282477B149}" srcOrd="1" destOrd="0" presId="urn:microsoft.com/office/officeart/2005/8/layout/hierarchy2"/>
    <dgm:cxn modelId="{84C51394-14E5-4732-9270-8EDB9CC13DF3}" srcId="{E9DE6157-3AFE-42A5-99BE-39BF1F83AF7F}" destId="{85B3A6ED-E88B-4E62-ADF4-60871CFBAB1C}" srcOrd="0" destOrd="0" parTransId="{5CC22029-AA24-4E26-8EE1-D9CD5BCDD686}" sibTransId="{BFB336BF-4129-41BD-B012-C343AD31B27F}"/>
    <dgm:cxn modelId="{7A9DD1FE-D8DD-4ABC-B2D0-8349634BF03D}" type="presOf" srcId="{2BB8AB73-B68E-49C4-9B8B-E9BCEF655133}" destId="{20E1A889-65A4-4E61-818E-EFE77E0DB61E}" srcOrd="0" destOrd="0" presId="urn:microsoft.com/office/officeart/2005/8/layout/hierarchy2"/>
    <dgm:cxn modelId="{61CDB9BB-37DA-4238-8E5B-E499610109D5}" type="presOf" srcId="{AE40F976-6533-47C7-AF5A-9FA3017599E3}" destId="{A9559E23-0238-4FC8-A43D-AC43557B26EC}" srcOrd="0" destOrd="0" presId="urn:microsoft.com/office/officeart/2005/8/layout/hierarchy2"/>
    <dgm:cxn modelId="{468B04D9-2722-41B3-AA81-1577FD989161}" type="presOf" srcId="{67AEC501-3C77-4472-BD6E-CFB8C10E9E4D}" destId="{23F96C3F-3F2E-464C-8214-0840AE124A38}" srcOrd="0" destOrd="0" presId="urn:microsoft.com/office/officeart/2005/8/layout/hierarchy2"/>
    <dgm:cxn modelId="{38CEBB2C-20D0-446E-80BB-3B2CD0264813}" srcId="{3D8373C6-3FC2-420A-A3E9-95F09A61E840}" destId="{1DF55036-E40B-45D3-9EA6-B90129B0FE2F}" srcOrd="0" destOrd="0" parTransId="{1586806A-DA83-41C0-A2E6-44A45D294B22}" sibTransId="{033E377F-0899-4DA8-8B49-E7D987E5BC62}"/>
    <dgm:cxn modelId="{4261E7D6-CF41-49A7-BE60-229272B7A821}" srcId="{2BB8AB73-B68E-49C4-9B8B-E9BCEF655133}" destId="{AEF8BB02-99F9-4C6A-B085-3991320530C1}" srcOrd="1" destOrd="0" parTransId="{4E9296C1-1618-44A3-B758-91BDB58EBF0F}" sibTransId="{7A372133-313E-421B-850D-81BB6CA332CE}"/>
    <dgm:cxn modelId="{7FCB1D4B-12A2-45E5-9CF8-0AD87E2D7801}" type="presOf" srcId="{47237A39-314D-40FA-AB35-5444C8B586FF}" destId="{E91C2CFF-4BA1-485F-BC1B-16DCF7CFAFA1}" srcOrd="0" destOrd="0" presId="urn:microsoft.com/office/officeart/2005/8/layout/hierarchy2"/>
    <dgm:cxn modelId="{A71ADFE5-C297-4F4D-9959-CBDD492DC9FE}" type="presOf" srcId="{85B3A6ED-E88B-4E62-ADF4-60871CFBAB1C}" destId="{9D309C19-D977-48DB-8B67-23F6CCE7E748}" srcOrd="0" destOrd="0" presId="urn:microsoft.com/office/officeart/2005/8/layout/hierarchy2"/>
    <dgm:cxn modelId="{B5158A21-CEDE-4440-8DC7-ED132099D020}" type="presParOf" srcId="{9E5AC47B-4CFC-4CAD-9B59-140C5F0A06C0}" destId="{DA904B42-EC41-41B2-AC3B-EC7570DB1AC4}" srcOrd="0" destOrd="0" presId="urn:microsoft.com/office/officeart/2005/8/layout/hierarchy2"/>
    <dgm:cxn modelId="{7F0C299D-F64F-4B6D-A998-7F84D99A96B0}" type="presParOf" srcId="{DA904B42-EC41-41B2-AC3B-EC7570DB1AC4}" destId="{20E1A889-65A4-4E61-818E-EFE77E0DB61E}" srcOrd="0" destOrd="0" presId="urn:microsoft.com/office/officeart/2005/8/layout/hierarchy2"/>
    <dgm:cxn modelId="{84D5EB38-4F5C-4820-B7F4-57A8CC1F5E76}" type="presParOf" srcId="{DA904B42-EC41-41B2-AC3B-EC7570DB1AC4}" destId="{616B8CA0-496B-4A3E-990B-D20F14373F05}" srcOrd="1" destOrd="0" presId="urn:microsoft.com/office/officeart/2005/8/layout/hierarchy2"/>
    <dgm:cxn modelId="{F1944754-DBE5-4300-BA0D-F119EDF9BBCE}" type="presParOf" srcId="{616B8CA0-496B-4A3E-990B-D20F14373F05}" destId="{E92B227A-F6FD-4D7E-8F0C-16E3412D2B8A}" srcOrd="0" destOrd="0" presId="urn:microsoft.com/office/officeart/2005/8/layout/hierarchy2"/>
    <dgm:cxn modelId="{FEE6BF6C-C4DD-4B08-B970-660F20B2D2E5}" type="presParOf" srcId="{E92B227A-F6FD-4D7E-8F0C-16E3412D2B8A}" destId="{1FD4EB16-61BC-4262-8E9F-2B3A58222B06}" srcOrd="0" destOrd="0" presId="urn:microsoft.com/office/officeart/2005/8/layout/hierarchy2"/>
    <dgm:cxn modelId="{21D0B96E-47BF-4BA1-8192-A0441F52C2C4}" type="presParOf" srcId="{616B8CA0-496B-4A3E-990B-D20F14373F05}" destId="{5E6359C0-0B99-4398-9DAE-A102A36BB1E7}" srcOrd="1" destOrd="0" presId="urn:microsoft.com/office/officeart/2005/8/layout/hierarchy2"/>
    <dgm:cxn modelId="{77148079-7F28-4261-A85A-47D11B59B282}" type="presParOf" srcId="{5E6359C0-0B99-4398-9DAE-A102A36BB1E7}" destId="{F40A476B-910E-4248-805E-A2F94D9B25D5}" srcOrd="0" destOrd="0" presId="urn:microsoft.com/office/officeart/2005/8/layout/hierarchy2"/>
    <dgm:cxn modelId="{436152B2-145E-466D-9A23-5AB26372EE22}" type="presParOf" srcId="{5E6359C0-0B99-4398-9DAE-A102A36BB1E7}" destId="{28E798B4-A73A-48FA-8002-0EF197D0A627}" srcOrd="1" destOrd="0" presId="urn:microsoft.com/office/officeart/2005/8/layout/hierarchy2"/>
    <dgm:cxn modelId="{E5010AC7-EECB-4958-AFEA-D4D3EF7C2840}" type="presParOf" srcId="{28E798B4-A73A-48FA-8002-0EF197D0A627}" destId="{89EC4922-906B-4885-9708-1046335041C9}" srcOrd="0" destOrd="0" presId="urn:microsoft.com/office/officeart/2005/8/layout/hierarchy2"/>
    <dgm:cxn modelId="{CCE9F379-EE5C-40A9-B782-298A9C4D5257}" type="presParOf" srcId="{89EC4922-906B-4885-9708-1046335041C9}" destId="{F4A47A95-A8CC-4C74-B87A-9EBF7C9F6F17}" srcOrd="0" destOrd="0" presId="urn:microsoft.com/office/officeart/2005/8/layout/hierarchy2"/>
    <dgm:cxn modelId="{36354690-4281-4FEA-90A0-F1529B6B50BA}" type="presParOf" srcId="{28E798B4-A73A-48FA-8002-0EF197D0A627}" destId="{6EB8BB72-E416-4296-A880-FCE6D237A4E7}" srcOrd="1" destOrd="0" presId="urn:microsoft.com/office/officeart/2005/8/layout/hierarchy2"/>
    <dgm:cxn modelId="{7A2F1141-0772-4608-B0A4-3592B1AD7853}" type="presParOf" srcId="{6EB8BB72-E416-4296-A880-FCE6D237A4E7}" destId="{8B2E9F00-F5FB-47A5-9F59-02F8B9EAFD07}" srcOrd="0" destOrd="0" presId="urn:microsoft.com/office/officeart/2005/8/layout/hierarchy2"/>
    <dgm:cxn modelId="{730688E8-3CED-43E0-BDEB-A038330A2E15}" type="presParOf" srcId="{6EB8BB72-E416-4296-A880-FCE6D237A4E7}" destId="{22F11A33-87BA-4678-BBE7-36D90DCEF91B}" srcOrd="1" destOrd="0" presId="urn:microsoft.com/office/officeart/2005/8/layout/hierarchy2"/>
    <dgm:cxn modelId="{F5E1AD6D-B4E2-4534-A11D-35AAF0AD3DA8}" type="presParOf" srcId="{22F11A33-87BA-4678-BBE7-36D90DCEF91B}" destId="{23F96C3F-3F2E-464C-8214-0840AE124A38}" srcOrd="0" destOrd="0" presId="urn:microsoft.com/office/officeart/2005/8/layout/hierarchy2"/>
    <dgm:cxn modelId="{FD3639A0-CDFF-4B1B-BF43-F18934F40FD3}" type="presParOf" srcId="{23F96C3F-3F2E-464C-8214-0840AE124A38}" destId="{A7B67FD8-608F-4516-98DB-4B282477B149}" srcOrd="0" destOrd="0" presId="urn:microsoft.com/office/officeart/2005/8/layout/hierarchy2"/>
    <dgm:cxn modelId="{C262AA11-A0A5-4D59-B424-D4CAE9B35537}" type="presParOf" srcId="{22F11A33-87BA-4678-BBE7-36D90DCEF91B}" destId="{B3575988-47A8-4AC3-B7EE-43240835CCC2}" srcOrd="1" destOrd="0" presId="urn:microsoft.com/office/officeart/2005/8/layout/hierarchy2"/>
    <dgm:cxn modelId="{DF977EA7-3050-496F-857D-DCF5117822BC}" type="presParOf" srcId="{B3575988-47A8-4AC3-B7EE-43240835CCC2}" destId="{BE986C01-6741-43E4-95D2-D3F4B1DEB5E5}" srcOrd="0" destOrd="0" presId="urn:microsoft.com/office/officeart/2005/8/layout/hierarchy2"/>
    <dgm:cxn modelId="{3B41F6C7-850F-4AEB-A1B5-ED1F13F6DDBA}" type="presParOf" srcId="{B3575988-47A8-4AC3-B7EE-43240835CCC2}" destId="{57535A04-C854-4A68-B7A7-13F60585B696}" srcOrd="1" destOrd="0" presId="urn:microsoft.com/office/officeart/2005/8/layout/hierarchy2"/>
    <dgm:cxn modelId="{25D8920F-C622-477A-9088-0E900B5F4EC9}" type="presParOf" srcId="{22F11A33-87BA-4678-BBE7-36D90DCEF91B}" destId="{E91C2CFF-4BA1-485F-BC1B-16DCF7CFAFA1}" srcOrd="2" destOrd="0" presId="urn:microsoft.com/office/officeart/2005/8/layout/hierarchy2"/>
    <dgm:cxn modelId="{59A4427E-894B-4669-BD4C-7CFB4803758E}" type="presParOf" srcId="{E91C2CFF-4BA1-485F-BC1B-16DCF7CFAFA1}" destId="{43484001-DFEB-435F-93C5-0069FC10C6FF}" srcOrd="0" destOrd="0" presId="urn:microsoft.com/office/officeart/2005/8/layout/hierarchy2"/>
    <dgm:cxn modelId="{5942C981-3D91-489C-8B65-B29D2E965457}" type="presParOf" srcId="{22F11A33-87BA-4678-BBE7-36D90DCEF91B}" destId="{D15C0878-FBBB-4FFD-86E4-759EFEC241A6}" srcOrd="3" destOrd="0" presId="urn:microsoft.com/office/officeart/2005/8/layout/hierarchy2"/>
    <dgm:cxn modelId="{65EC2937-A33C-4977-BF9C-6AE938179049}" type="presParOf" srcId="{D15C0878-FBBB-4FFD-86E4-759EFEC241A6}" destId="{D4172D58-4360-4F43-B8C7-5106EE8EDF8F}" srcOrd="0" destOrd="0" presId="urn:microsoft.com/office/officeart/2005/8/layout/hierarchy2"/>
    <dgm:cxn modelId="{E04030E1-8B4E-4C95-9710-E36A22E97BE2}" type="presParOf" srcId="{D15C0878-FBBB-4FFD-86E4-759EFEC241A6}" destId="{DDD69EFE-901B-45A6-B031-79BEEA978599}" srcOrd="1" destOrd="0" presId="urn:microsoft.com/office/officeart/2005/8/layout/hierarchy2"/>
    <dgm:cxn modelId="{83150C91-70E3-4E60-9B3B-310728C8C3A2}" type="presParOf" srcId="{DDD69EFE-901B-45A6-B031-79BEEA978599}" destId="{97E6C43D-43B9-48FE-B7ED-39F6FE845CDE}" srcOrd="0" destOrd="0" presId="urn:microsoft.com/office/officeart/2005/8/layout/hierarchy2"/>
    <dgm:cxn modelId="{6E27E8AB-D9D9-4534-8652-59E728EB3455}" type="presParOf" srcId="{97E6C43D-43B9-48FE-B7ED-39F6FE845CDE}" destId="{8823D571-06B1-4F6C-8F00-7D20477874D2}" srcOrd="0" destOrd="0" presId="urn:microsoft.com/office/officeart/2005/8/layout/hierarchy2"/>
    <dgm:cxn modelId="{282D5FFA-1CB5-4106-862A-0007F8AC1B2B}" type="presParOf" srcId="{DDD69EFE-901B-45A6-B031-79BEEA978599}" destId="{03457308-B737-4BFC-A9C8-AED7CA5FCB6A}" srcOrd="1" destOrd="0" presId="urn:microsoft.com/office/officeart/2005/8/layout/hierarchy2"/>
    <dgm:cxn modelId="{6C9C8B79-0074-46C6-B5EA-5B7A529AFCA3}" type="presParOf" srcId="{03457308-B737-4BFC-A9C8-AED7CA5FCB6A}" destId="{9D309C19-D977-48DB-8B67-23F6CCE7E748}" srcOrd="0" destOrd="0" presId="urn:microsoft.com/office/officeart/2005/8/layout/hierarchy2"/>
    <dgm:cxn modelId="{74ECADBF-51CC-4338-AD27-7B816569EB06}" type="presParOf" srcId="{03457308-B737-4BFC-A9C8-AED7CA5FCB6A}" destId="{2C1304A8-4440-4359-85B2-823E11322B90}" srcOrd="1" destOrd="0" presId="urn:microsoft.com/office/officeart/2005/8/layout/hierarchy2"/>
    <dgm:cxn modelId="{0B6AF509-020D-41BF-9908-44E8CA8D4D5A}" type="presParOf" srcId="{DDD69EFE-901B-45A6-B031-79BEEA978599}" destId="{973A45D0-C023-48F5-B438-8B836E6A7D4C}" srcOrd="2" destOrd="0" presId="urn:microsoft.com/office/officeart/2005/8/layout/hierarchy2"/>
    <dgm:cxn modelId="{5C0AF145-5A01-4029-9582-5580A444F6E7}" type="presParOf" srcId="{973A45D0-C023-48F5-B438-8B836E6A7D4C}" destId="{74ED2C79-402D-449C-BEB3-4E0CAA2DBBB6}" srcOrd="0" destOrd="0" presId="urn:microsoft.com/office/officeart/2005/8/layout/hierarchy2"/>
    <dgm:cxn modelId="{DB8E438F-840E-4BDE-8AF5-49967D4656B4}" type="presParOf" srcId="{DDD69EFE-901B-45A6-B031-79BEEA978599}" destId="{F49A6898-A128-4BCC-A374-EEAE3BFC513A}" srcOrd="3" destOrd="0" presId="urn:microsoft.com/office/officeart/2005/8/layout/hierarchy2"/>
    <dgm:cxn modelId="{06A7DF90-3736-4F75-864D-456AF93457F5}" type="presParOf" srcId="{F49A6898-A128-4BCC-A374-EEAE3BFC513A}" destId="{C0A88C2A-296F-42C8-A77C-DC598324566C}" srcOrd="0" destOrd="0" presId="urn:microsoft.com/office/officeart/2005/8/layout/hierarchy2"/>
    <dgm:cxn modelId="{66B13730-B77D-4BD2-A9E7-F71E87759D72}" type="presParOf" srcId="{F49A6898-A128-4BCC-A374-EEAE3BFC513A}" destId="{37794995-39B2-4416-944D-AF1BDB89FA24}" srcOrd="1" destOrd="0" presId="urn:microsoft.com/office/officeart/2005/8/layout/hierarchy2"/>
    <dgm:cxn modelId="{1CC39445-2481-49AC-9488-EA039B631FF1}" type="presParOf" srcId="{28E798B4-A73A-48FA-8002-0EF197D0A627}" destId="{A9559E23-0238-4FC8-A43D-AC43557B26EC}" srcOrd="2" destOrd="0" presId="urn:microsoft.com/office/officeart/2005/8/layout/hierarchy2"/>
    <dgm:cxn modelId="{BBD1471F-89BF-4A68-82A9-9E50EFE0CFEA}" type="presParOf" srcId="{A9559E23-0238-4FC8-A43D-AC43557B26EC}" destId="{AFA7ABF2-5FFC-44AE-A6F1-5FC7960B2840}" srcOrd="0" destOrd="0" presId="urn:microsoft.com/office/officeart/2005/8/layout/hierarchy2"/>
    <dgm:cxn modelId="{947F2C65-A736-47C3-96F8-5E16B9E1B58B}" type="presParOf" srcId="{28E798B4-A73A-48FA-8002-0EF197D0A627}" destId="{6BD10B5A-9795-4DBC-93BC-076B57418C81}" srcOrd="3" destOrd="0" presId="urn:microsoft.com/office/officeart/2005/8/layout/hierarchy2"/>
    <dgm:cxn modelId="{5656895E-7013-4540-BAFF-5561A1FC52D5}" type="presParOf" srcId="{6BD10B5A-9795-4DBC-93BC-076B57418C81}" destId="{FFAC31AE-7AA1-4297-BA35-778623E2ECC9}" srcOrd="0" destOrd="0" presId="urn:microsoft.com/office/officeart/2005/8/layout/hierarchy2"/>
    <dgm:cxn modelId="{BC51A7F6-B27C-4298-B857-0E1F6B550A1E}" type="presParOf" srcId="{6BD10B5A-9795-4DBC-93BC-076B57418C81}" destId="{66035CD5-47A0-4404-94B1-8EFFD55E357F}" srcOrd="1" destOrd="0" presId="urn:microsoft.com/office/officeart/2005/8/layout/hierarchy2"/>
    <dgm:cxn modelId="{E502CC54-0A91-44CF-B3EA-201948D9C9F4}" type="presParOf" srcId="{616B8CA0-496B-4A3E-990B-D20F14373F05}" destId="{2996BA0C-D71A-4BF5-8EC8-1428B50CDFE3}" srcOrd="2" destOrd="0" presId="urn:microsoft.com/office/officeart/2005/8/layout/hierarchy2"/>
    <dgm:cxn modelId="{13DBBE67-5C8F-4F08-B353-C83509A22599}" type="presParOf" srcId="{2996BA0C-D71A-4BF5-8EC8-1428B50CDFE3}" destId="{646662A0-8E47-48EC-A007-D9131E9B4212}" srcOrd="0" destOrd="0" presId="urn:microsoft.com/office/officeart/2005/8/layout/hierarchy2"/>
    <dgm:cxn modelId="{43EB78F3-E5B0-4C21-AF34-2EC84F571F81}" type="presParOf" srcId="{616B8CA0-496B-4A3E-990B-D20F14373F05}" destId="{7BDD8611-5C83-4052-A3D6-6AA301AF3C03}" srcOrd="3" destOrd="0" presId="urn:microsoft.com/office/officeart/2005/8/layout/hierarchy2"/>
    <dgm:cxn modelId="{5DB4733B-A1B1-439C-8A65-5D46D870B265}" type="presParOf" srcId="{7BDD8611-5C83-4052-A3D6-6AA301AF3C03}" destId="{C4E13641-FEBB-489B-8E68-38649EB784FB}" srcOrd="0" destOrd="0" presId="urn:microsoft.com/office/officeart/2005/8/layout/hierarchy2"/>
    <dgm:cxn modelId="{04FC3549-6E19-40A8-996B-9F2FEC5D9710}" type="presParOf" srcId="{7BDD8611-5C83-4052-A3D6-6AA301AF3C03}" destId="{D6A1D29A-BB7A-4754-9A00-F702773B69DE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0E1A889-65A4-4E61-818E-EFE77E0DB61E}">
      <dsp:nvSpPr>
        <dsp:cNvPr id="0" name=""/>
        <dsp:cNvSpPr/>
      </dsp:nvSpPr>
      <dsp:spPr>
        <a:xfrm>
          <a:off x="0" y="2198628"/>
          <a:ext cx="1176486" cy="588243"/>
        </a:xfrm>
        <a:prstGeom prst="roundRect">
          <a:avLst>
            <a:gd name="adj" fmla="val 10000"/>
          </a:avLst>
        </a:prstGeom>
        <a:solidFill>
          <a:srgbClr val="8064A2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000" kern="120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Řešení pohledávek</a:t>
          </a:r>
        </a:p>
      </dsp:txBody>
      <dsp:txXfrm>
        <a:off x="17229" y="2215857"/>
        <a:ext cx="1142028" cy="553785"/>
      </dsp:txXfrm>
    </dsp:sp>
    <dsp:sp modelId="{E92B227A-F6FD-4D7E-8F0C-16E3412D2B8A}">
      <dsp:nvSpPr>
        <dsp:cNvPr id="0" name=""/>
        <dsp:cNvSpPr/>
      </dsp:nvSpPr>
      <dsp:spPr>
        <a:xfrm rot="17596086">
          <a:off x="1028759" y="2256840"/>
          <a:ext cx="488380" cy="23159"/>
        </a:xfrm>
        <a:custGeom>
          <a:avLst/>
          <a:gdLst/>
          <a:ahLst/>
          <a:cxnLst/>
          <a:rect l="0" t="0" r="0" b="0"/>
          <a:pathLst>
            <a:path>
              <a:moveTo>
                <a:pt x="0" y="11579"/>
              </a:moveTo>
              <a:lnTo>
                <a:pt x="488380" y="11579"/>
              </a:lnTo>
            </a:path>
          </a:pathLst>
        </a:custGeom>
        <a:noFill/>
        <a:ln w="25400" cap="flat" cmpd="sng" algn="ctr">
          <a:solidFill>
            <a:srgbClr val="8064A2">
              <a:shade val="6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500" kern="1200">
            <a:solidFill>
              <a:sysClr val="windowText" lastClr="000000"/>
            </a:solidFill>
            <a:latin typeface="Calibri"/>
            <a:ea typeface="+mn-ea"/>
            <a:cs typeface="+mn-cs"/>
          </a:endParaRPr>
        </a:p>
      </dsp:txBody>
      <dsp:txXfrm>
        <a:off x="1256910" y="2274813"/>
        <a:ext cx="0" cy="0"/>
      </dsp:txXfrm>
    </dsp:sp>
    <dsp:sp modelId="{F40A476B-910E-4248-805E-A2F94D9B25D5}">
      <dsp:nvSpPr>
        <dsp:cNvPr id="0" name=""/>
        <dsp:cNvSpPr/>
      </dsp:nvSpPr>
      <dsp:spPr>
        <a:xfrm>
          <a:off x="1369413" y="1749969"/>
          <a:ext cx="1176486" cy="588243"/>
        </a:xfrm>
        <a:prstGeom prst="roundRect">
          <a:avLst>
            <a:gd name="adj" fmla="val 10000"/>
          </a:avLst>
        </a:prstGeom>
        <a:solidFill>
          <a:srgbClr val="8064A2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000" kern="120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Mimosoudní cestou</a:t>
          </a:r>
        </a:p>
      </dsp:txBody>
      <dsp:txXfrm>
        <a:off x="1386642" y="1767198"/>
        <a:ext cx="1142028" cy="553785"/>
      </dsp:txXfrm>
    </dsp:sp>
    <dsp:sp modelId="{89EC4922-906B-4885-9708-1046335041C9}">
      <dsp:nvSpPr>
        <dsp:cNvPr id="0" name=""/>
        <dsp:cNvSpPr/>
      </dsp:nvSpPr>
      <dsp:spPr>
        <a:xfrm rot="19394224">
          <a:off x="2490373" y="1865411"/>
          <a:ext cx="558388" cy="23159"/>
        </a:xfrm>
        <a:custGeom>
          <a:avLst/>
          <a:gdLst/>
          <a:ahLst/>
          <a:cxnLst/>
          <a:rect l="0" t="0" r="0" b="0"/>
          <a:pathLst>
            <a:path>
              <a:moveTo>
                <a:pt x="0" y="11579"/>
              </a:moveTo>
              <a:lnTo>
                <a:pt x="558388" y="11579"/>
              </a:lnTo>
            </a:path>
          </a:pathLst>
        </a:custGeom>
        <a:noFill/>
        <a:ln w="25400" cap="flat" cmpd="sng" algn="ctr">
          <a:solidFill>
            <a:srgbClr val="8064A2">
              <a:shade val="8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500" kern="1200">
            <a:solidFill>
              <a:sysClr val="windowText" lastClr="000000"/>
            </a:solidFill>
            <a:latin typeface="Calibri"/>
            <a:ea typeface="+mn-ea"/>
            <a:cs typeface="+mn-cs"/>
          </a:endParaRPr>
        </a:p>
      </dsp:txBody>
      <dsp:txXfrm>
        <a:off x="2750028" y="1874162"/>
        <a:ext cx="0" cy="0"/>
      </dsp:txXfrm>
    </dsp:sp>
    <dsp:sp modelId="{8B2E9F00-F5FB-47A5-9F59-02F8B9EAFD07}">
      <dsp:nvSpPr>
        <dsp:cNvPr id="0" name=""/>
        <dsp:cNvSpPr/>
      </dsp:nvSpPr>
      <dsp:spPr>
        <a:xfrm>
          <a:off x="2993235" y="1415770"/>
          <a:ext cx="1176486" cy="588243"/>
        </a:xfrm>
        <a:prstGeom prst="roundRect">
          <a:avLst>
            <a:gd name="adj" fmla="val 10000"/>
          </a:avLst>
        </a:prstGeom>
        <a:solidFill>
          <a:srgbClr val="8064A2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000" kern="120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Interně</a:t>
          </a:r>
        </a:p>
      </dsp:txBody>
      <dsp:txXfrm>
        <a:off x="3010464" y="1432999"/>
        <a:ext cx="1142028" cy="553785"/>
      </dsp:txXfrm>
    </dsp:sp>
    <dsp:sp modelId="{23F96C3F-3F2E-464C-8214-0840AE124A38}">
      <dsp:nvSpPr>
        <dsp:cNvPr id="0" name=""/>
        <dsp:cNvSpPr/>
      </dsp:nvSpPr>
      <dsp:spPr>
        <a:xfrm rot="21532333">
          <a:off x="4169688" y="1694962"/>
          <a:ext cx="340411" cy="23159"/>
        </a:xfrm>
        <a:custGeom>
          <a:avLst/>
          <a:gdLst/>
          <a:ahLst/>
          <a:cxnLst/>
          <a:rect l="0" t="0" r="0" b="0"/>
          <a:pathLst>
            <a:path>
              <a:moveTo>
                <a:pt x="0" y="11579"/>
              </a:moveTo>
              <a:lnTo>
                <a:pt x="340411" y="11579"/>
              </a:lnTo>
            </a:path>
          </a:pathLst>
        </a:custGeom>
        <a:noFill/>
        <a:ln w="25400" cap="flat" cmpd="sng" algn="ctr">
          <a:solidFill>
            <a:srgbClr val="8064A2">
              <a:shade val="8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500" kern="1200">
            <a:solidFill>
              <a:sysClr val="windowText" lastClr="000000"/>
            </a:solidFill>
            <a:latin typeface="Calibri"/>
            <a:ea typeface="+mn-ea"/>
            <a:cs typeface="+mn-cs"/>
          </a:endParaRPr>
        </a:p>
      </dsp:txBody>
      <dsp:txXfrm>
        <a:off x="4331218" y="1698200"/>
        <a:ext cx="0" cy="0"/>
      </dsp:txXfrm>
    </dsp:sp>
    <dsp:sp modelId="{BE986C01-6741-43E4-95D2-D3F4B1DEB5E5}">
      <dsp:nvSpPr>
        <dsp:cNvPr id="0" name=""/>
        <dsp:cNvSpPr/>
      </dsp:nvSpPr>
      <dsp:spPr>
        <a:xfrm>
          <a:off x="4510067" y="1409070"/>
          <a:ext cx="1176486" cy="588243"/>
        </a:xfrm>
        <a:prstGeom prst="roundRect">
          <a:avLst>
            <a:gd name="adj" fmla="val 10000"/>
          </a:avLst>
        </a:prstGeom>
        <a:solidFill>
          <a:srgbClr val="8064A2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000" kern="120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Změna vlastnictví pohledávky </a:t>
          </a:r>
        </a:p>
      </dsp:txBody>
      <dsp:txXfrm>
        <a:off x="4527296" y="1426299"/>
        <a:ext cx="1142028" cy="553785"/>
      </dsp:txXfrm>
    </dsp:sp>
    <dsp:sp modelId="{E91C2CFF-4BA1-485F-BC1B-16DCF7CFAFA1}">
      <dsp:nvSpPr>
        <dsp:cNvPr id="0" name=""/>
        <dsp:cNvSpPr/>
      </dsp:nvSpPr>
      <dsp:spPr>
        <a:xfrm rot="3915414">
          <a:off x="3922841" y="2083926"/>
          <a:ext cx="849188" cy="23159"/>
        </a:xfrm>
        <a:custGeom>
          <a:avLst/>
          <a:gdLst/>
          <a:ahLst/>
          <a:cxnLst/>
          <a:rect l="0" t="0" r="0" b="0"/>
          <a:pathLst>
            <a:path>
              <a:moveTo>
                <a:pt x="0" y="11579"/>
              </a:moveTo>
              <a:lnTo>
                <a:pt x="849188" y="11579"/>
              </a:lnTo>
            </a:path>
          </a:pathLst>
        </a:custGeom>
        <a:noFill/>
        <a:ln w="25400" cap="flat" cmpd="sng" algn="ctr">
          <a:solidFill>
            <a:srgbClr val="8064A2">
              <a:shade val="8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500" kern="1200">
            <a:solidFill>
              <a:sysClr val="windowText" lastClr="000000"/>
            </a:solidFill>
            <a:latin typeface="Calibri"/>
            <a:ea typeface="+mn-ea"/>
            <a:cs typeface="+mn-cs"/>
          </a:endParaRPr>
        </a:p>
      </dsp:txBody>
      <dsp:txXfrm>
        <a:off x="4357829" y="2067339"/>
        <a:ext cx="0" cy="0"/>
      </dsp:txXfrm>
    </dsp:sp>
    <dsp:sp modelId="{D4172D58-4360-4F43-B8C7-5106EE8EDF8F}">
      <dsp:nvSpPr>
        <dsp:cNvPr id="0" name=""/>
        <dsp:cNvSpPr/>
      </dsp:nvSpPr>
      <dsp:spPr>
        <a:xfrm>
          <a:off x="4525149" y="2186998"/>
          <a:ext cx="1176486" cy="588243"/>
        </a:xfrm>
        <a:prstGeom prst="roundRect">
          <a:avLst>
            <a:gd name="adj" fmla="val 10000"/>
          </a:avLst>
        </a:prstGeom>
        <a:solidFill>
          <a:srgbClr val="8064A2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000" kern="120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Bez změny vlastnictví </a:t>
          </a:r>
        </a:p>
      </dsp:txBody>
      <dsp:txXfrm>
        <a:off x="4542378" y="2204227"/>
        <a:ext cx="1142028" cy="553785"/>
      </dsp:txXfrm>
    </dsp:sp>
    <dsp:sp modelId="{97E6C43D-43B9-48FE-B7ED-39F6FE845CDE}">
      <dsp:nvSpPr>
        <dsp:cNvPr id="0" name=""/>
        <dsp:cNvSpPr/>
      </dsp:nvSpPr>
      <dsp:spPr>
        <a:xfrm rot="18781010">
          <a:off x="5609638" y="2257876"/>
          <a:ext cx="578988" cy="23159"/>
        </a:xfrm>
        <a:custGeom>
          <a:avLst/>
          <a:gdLst/>
          <a:ahLst/>
          <a:cxnLst/>
          <a:rect l="0" t="0" r="0" b="0"/>
          <a:pathLst>
            <a:path>
              <a:moveTo>
                <a:pt x="0" y="11579"/>
              </a:moveTo>
              <a:lnTo>
                <a:pt x="578988" y="11579"/>
              </a:lnTo>
            </a:path>
          </a:pathLst>
        </a:custGeom>
        <a:noFill/>
        <a:ln w="25400" cap="flat" cmpd="sng" algn="ctr">
          <a:solidFill>
            <a:srgbClr val="8064A2">
              <a:shade val="8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500" kern="1200">
            <a:solidFill>
              <a:sysClr val="windowText" lastClr="000000"/>
            </a:solidFill>
            <a:latin typeface="Calibri"/>
            <a:ea typeface="+mn-ea"/>
            <a:cs typeface="+mn-cs"/>
          </a:endParaRPr>
        </a:p>
      </dsp:txBody>
      <dsp:txXfrm>
        <a:off x="5878675" y="2270163"/>
        <a:ext cx="0" cy="0"/>
      </dsp:txXfrm>
    </dsp:sp>
    <dsp:sp modelId="{9D309C19-D977-48DB-8B67-23F6CCE7E748}">
      <dsp:nvSpPr>
        <dsp:cNvPr id="0" name=""/>
        <dsp:cNvSpPr/>
      </dsp:nvSpPr>
      <dsp:spPr>
        <a:xfrm>
          <a:off x="6096629" y="1763669"/>
          <a:ext cx="1176486" cy="588243"/>
        </a:xfrm>
        <a:prstGeom prst="roundRect">
          <a:avLst>
            <a:gd name="adj" fmla="val 10000"/>
          </a:avLst>
        </a:prstGeom>
        <a:solidFill>
          <a:srgbClr val="8064A2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000" kern="120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Inkaso na účet věřitele</a:t>
          </a:r>
        </a:p>
      </dsp:txBody>
      <dsp:txXfrm>
        <a:off x="6113858" y="1780898"/>
        <a:ext cx="1142028" cy="553785"/>
      </dsp:txXfrm>
    </dsp:sp>
    <dsp:sp modelId="{973A45D0-C023-48F5-B438-8B836E6A7D4C}">
      <dsp:nvSpPr>
        <dsp:cNvPr id="0" name=""/>
        <dsp:cNvSpPr/>
      </dsp:nvSpPr>
      <dsp:spPr>
        <a:xfrm rot="2515911">
          <a:off x="5628526" y="2660337"/>
          <a:ext cx="571037" cy="23159"/>
        </a:xfrm>
        <a:custGeom>
          <a:avLst/>
          <a:gdLst/>
          <a:ahLst/>
          <a:cxnLst/>
          <a:rect l="0" t="0" r="0" b="0"/>
          <a:pathLst>
            <a:path>
              <a:moveTo>
                <a:pt x="0" y="11579"/>
              </a:moveTo>
              <a:lnTo>
                <a:pt x="571037" y="11579"/>
              </a:lnTo>
            </a:path>
          </a:pathLst>
        </a:custGeom>
        <a:noFill/>
        <a:ln w="25400" cap="flat" cmpd="sng" algn="ctr">
          <a:solidFill>
            <a:srgbClr val="8064A2">
              <a:shade val="8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500" kern="1200">
            <a:solidFill>
              <a:sysClr val="windowText" lastClr="000000"/>
            </a:solidFill>
            <a:latin typeface="Calibri"/>
            <a:ea typeface="+mn-ea"/>
            <a:cs typeface="+mn-cs"/>
          </a:endParaRPr>
        </a:p>
      </dsp:txBody>
      <dsp:txXfrm>
        <a:off x="5912963" y="2651757"/>
        <a:ext cx="0" cy="0"/>
      </dsp:txXfrm>
    </dsp:sp>
    <dsp:sp modelId="{C0A88C2A-296F-42C8-A77C-DC598324566C}">
      <dsp:nvSpPr>
        <dsp:cNvPr id="0" name=""/>
        <dsp:cNvSpPr/>
      </dsp:nvSpPr>
      <dsp:spPr>
        <a:xfrm>
          <a:off x="6126453" y="2568592"/>
          <a:ext cx="1176486" cy="588243"/>
        </a:xfrm>
        <a:prstGeom prst="roundRect">
          <a:avLst>
            <a:gd name="adj" fmla="val 10000"/>
          </a:avLst>
        </a:prstGeom>
        <a:solidFill>
          <a:srgbClr val="8064A2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000" kern="120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Inkaso na účet agentury</a:t>
          </a:r>
        </a:p>
      </dsp:txBody>
      <dsp:txXfrm>
        <a:off x="6143682" y="2585821"/>
        <a:ext cx="1142028" cy="553785"/>
      </dsp:txXfrm>
    </dsp:sp>
    <dsp:sp modelId="{A9559E23-0238-4FC8-A43D-AC43557B26EC}">
      <dsp:nvSpPr>
        <dsp:cNvPr id="0" name=""/>
        <dsp:cNvSpPr/>
      </dsp:nvSpPr>
      <dsp:spPr>
        <a:xfrm rot="2549122">
          <a:off x="2463323" y="2244934"/>
          <a:ext cx="629028" cy="23159"/>
        </a:xfrm>
        <a:custGeom>
          <a:avLst/>
          <a:gdLst/>
          <a:ahLst/>
          <a:cxnLst/>
          <a:rect l="0" t="0" r="0" b="0"/>
          <a:pathLst>
            <a:path>
              <a:moveTo>
                <a:pt x="0" y="11579"/>
              </a:moveTo>
              <a:lnTo>
                <a:pt x="629028" y="11579"/>
              </a:lnTo>
            </a:path>
          </a:pathLst>
        </a:custGeom>
        <a:noFill/>
        <a:ln w="25400" cap="flat" cmpd="sng" algn="ctr">
          <a:solidFill>
            <a:srgbClr val="8064A2">
              <a:shade val="8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500" kern="1200">
            <a:solidFill>
              <a:sysClr val="windowText" lastClr="000000"/>
            </a:solidFill>
            <a:latin typeface="Calibri"/>
            <a:ea typeface="+mn-ea"/>
            <a:cs typeface="+mn-cs"/>
          </a:endParaRPr>
        </a:p>
      </dsp:txBody>
      <dsp:txXfrm>
        <a:off x="2776862" y="2234296"/>
        <a:ext cx="0" cy="0"/>
      </dsp:txXfrm>
    </dsp:sp>
    <dsp:sp modelId="{FFAC31AE-7AA1-4297-BA35-778623E2ECC9}">
      <dsp:nvSpPr>
        <dsp:cNvPr id="0" name=""/>
        <dsp:cNvSpPr/>
      </dsp:nvSpPr>
      <dsp:spPr>
        <a:xfrm>
          <a:off x="3009776" y="2174816"/>
          <a:ext cx="1176486" cy="588243"/>
        </a:xfrm>
        <a:prstGeom prst="roundRect">
          <a:avLst>
            <a:gd name="adj" fmla="val 10000"/>
          </a:avLst>
        </a:prstGeom>
        <a:solidFill>
          <a:srgbClr val="8064A2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000" kern="120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Externě</a:t>
          </a:r>
        </a:p>
      </dsp:txBody>
      <dsp:txXfrm>
        <a:off x="3027005" y="2192045"/>
        <a:ext cx="1142028" cy="553785"/>
      </dsp:txXfrm>
    </dsp:sp>
    <dsp:sp modelId="{2996BA0C-D71A-4BF5-8EC8-1428B50CDFE3}">
      <dsp:nvSpPr>
        <dsp:cNvPr id="0" name=""/>
        <dsp:cNvSpPr/>
      </dsp:nvSpPr>
      <dsp:spPr>
        <a:xfrm rot="3300022">
          <a:off x="1086326" y="2654363"/>
          <a:ext cx="422858" cy="23159"/>
        </a:xfrm>
        <a:custGeom>
          <a:avLst/>
          <a:gdLst/>
          <a:ahLst/>
          <a:cxnLst/>
          <a:rect l="0" t="0" r="0" b="0"/>
          <a:pathLst>
            <a:path>
              <a:moveTo>
                <a:pt x="0" y="11579"/>
              </a:moveTo>
              <a:lnTo>
                <a:pt x="422858" y="11579"/>
              </a:lnTo>
            </a:path>
          </a:pathLst>
        </a:custGeom>
        <a:noFill/>
        <a:ln w="25400" cap="flat" cmpd="sng" algn="ctr">
          <a:solidFill>
            <a:srgbClr val="8064A2">
              <a:shade val="6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500" kern="1200">
            <a:solidFill>
              <a:sysClr val="windowText" lastClr="000000"/>
            </a:solidFill>
            <a:latin typeface="Calibri"/>
            <a:ea typeface="+mn-ea"/>
            <a:cs typeface="+mn-cs"/>
          </a:endParaRPr>
        </a:p>
      </dsp:txBody>
      <dsp:txXfrm>
        <a:off x="1300351" y="2651219"/>
        <a:ext cx="0" cy="0"/>
      </dsp:txXfrm>
    </dsp:sp>
    <dsp:sp modelId="{C4E13641-FEBB-489B-8E68-38649EB784FB}">
      <dsp:nvSpPr>
        <dsp:cNvPr id="0" name=""/>
        <dsp:cNvSpPr/>
      </dsp:nvSpPr>
      <dsp:spPr>
        <a:xfrm>
          <a:off x="1419025" y="2545015"/>
          <a:ext cx="1176486" cy="588243"/>
        </a:xfrm>
        <a:prstGeom prst="roundRect">
          <a:avLst>
            <a:gd name="adj" fmla="val 10000"/>
          </a:avLst>
        </a:prstGeom>
        <a:solidFill>
          <a:srgbClr val="8064A2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000" kern="120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Soudní cestou</a:t>
          </a:r>
        </a:p>
      </dsp:txBody>
      <dsp:txXfrm>
        <a:off x="1436254" y="2562244"/>
        <a:ext cx="1142028" cy="55378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38168A-F2AA-4225-93E7-64268B6D096D}" type="datetimeFigureOut">
              <a:rPr lang="cs-CZ" smtClean="0"/>
              <a:t>21.01.2018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674FD5-2181-41EB-B562-17F79DA9316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446413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délník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Zaoblený obdélník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A80A9-18E9-44E1-81AF-419B3D8BBCDC}" type="datetimeFigureOut">
              <a:rPr lang="cs-CZ" smtClean="0"/>
              <a:t>21.01.2018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3828526E-C0A6-4F95-86B2-BAAE0DE3A46F}" type="slidenum">
              <a:rPr lang="cs-CZ" smtClean="0"/>
              <a:t>‹#›</a:t>
            </a:fld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A80A9-18E9-44E1-81AF-419B3D8BBCDC}" type="datetimeFigureOut">
              <a:rPr lang="cs-CZ" smtClean="0"/>
              <a:t>21.01.2018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8526E-C0A6-4F95-86B2-BAAE0DE3A46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A80A9-18E9-44E1-81AF-419B3D8BBCDC}" type="datetimeFigureOut">
              <a:rPr lang="cs-CZ" smtClean="0"/>
              <a:t>21.01.2018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8526E-C0A6-4F95-86B2-BAAE0DE3A46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A80A9-18E9-44E1-81AF-419B3D8BBCDC}" type="datetimeFigureOut">
              <a:rPr lang="cs-CZ" smtClean="0"/>
              <a:t>21.01.2018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8526E-C0A6-4F95-86B2-BAAE0DE3A46F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bdélník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Zaoblený obdélník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A80A9-18E9-44E1-81AF-419B3D8BBCDC}" type="datetimeFigureOut">
              <a:rPr lang="cs-CZ" smtClean="0"/>
              <a:t>21.01.2018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cs-CZ"/>
          </a:p>
        </p:txBody>
      </p:sp>
      <p:sp>
        <p:nvSpPr>
          <p:cNvPr id="7" name="Obdélník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3828526E-C0A6-4F95-86B2-BAAE0DE3A46F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A80A9-18E9-44E1-81AF-419B3D8BBCDC}" type="datetimeFigureOut">
              <a:rPr lang="cs-CZ" smtClean="0"/>
              <a:t>21.01.2018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8526E-C0A6-4F95-86B2-BAAE0DE3A46F}" type="slidenum">
              <a:rPr lang="cs-CZ" smtClean="0"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A80A9-18E9-44E1-81AF-419B3D8BBCDC}" type="datetimeFigureOut">
              <a:rPr lang="cs-CZ" smtClean="0"/>
              <a:t>21.01.2018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8526E-C0A6-4F95-86B2-BAAE0DE3A46F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A80A9-18E9-44E1-81AF-419B3D8BBCDC}" type="datetimeFigureOut">
              <a:rPr lang="cs-CZ" smtClean="0"/>
              <a:t>21.01.2018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8526E-C0A6-4F95-86B2-BAAE0DE3A46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A80A9-18E9-44E1-81AF-419B3D8BBCDC}" type="datetimeFigureOut">
              <a:rPr lang="cs-CZ" smtClean="0"/>
              <a:t>21.01.2018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8526E-C0A6-4F95-86B2-BAAE0DE3A46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Zaoblený obdélník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A80A9-18E9-44E1-81AF-419B3D8BBCDC}" type="datetimeFigureOut">
              <a:rPr lang="cs-CZ" smtClean="0"/>
              <a:t>21.01.2018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8526E-C0A6-4F95-86B2-BAAE0DE3A46F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A80A9-18E9-44E1-81AF-419B3D8BBCDC}" type="datetimeFigureOut">
              <a:rPr lang="cs-CZ" smtClean="0"/>
              <a:t>21.01.2018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3828526E-C0A6-4F95-86B2-BAAE0DE3A46F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Obdélník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Zaoblený obdélník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D3A80A9-18E9-44E1-81AF-419B3D8BBCDC}" type="datetimeFigureOut">
              <a:rPr lang="cs-CZ" smtClean="0"/>
              <a:t>21.01.2018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3828526E-C0A6-4F95-86B2-BAAE0DE3A46F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95536" y="3645024"/>
            <a:ext cx="6400800" cy="2032248"/>
          </a:xfrm>
        </p:spPr>
        <p:txBody>
          <a:bodyPr>
            <a:noAutofit/>
          </a:bodyPr>
          <a:lstStyle/>
          <a:p>
            <a:endParaRPr lang="cs-CZ" sz="2000" dirty="0" smtClean="0">
              <a:solidFill>
                <a:schemeClr val="tx1"/>
              </a:solidFill>
            </a:endParaRPr>
          </a:p>
          <a:p>
            <a:endParaRPr lang="cs-CZ" sz="2000" dirty="0" smtClean="0">
              <a:solidFill>
                <a:schemeClr val="tx1"/>
              </a:solidFill>
            </a:endParaRPr>
          </a:p>
          <a:p>
            <a:pPr algn="l">
              <a:lnSpc>
                <a:spcPct val="150000"/>
              </a:lnSpc>
            </a:pPr>
            <a:r>
              <a:rPr lang="cs-CZ" sz="2000" dirty="0" smtClean="0">
                <a:solidFill>
                  <a:schemeClr val="tx1"/>
                </a:solidFill>
              </a:rPr>
              <a:t>Autor bakalářské práce: Ing. Lucie Koudelková</a:t>
            </a:r>
          </a:p>
          <a:p>
            <a:pPr algn="l">
              <a:lnSpc>
                <a:spcPct val="150000"/>
              </a:lnSpc>
            </a:pPr>
            <a:r>
              <a:rPr lang="cs-CZ" sz="2000" dirty="0" smtClean="0">
                <a:solidFill>
                  <a:schemeClr val="tx1"/>
                </a:solidFill>
              </a:rPr>
              <a:t>Vedoucí bakalářské práce: Ing. Ladislav Šolc, </a:t>
            </a:r>
            <a:r>
              <a:rPr lang="cs-CZ" sz="2000" dirty="0" err="1" smtClean="0">
                <a:solidFill>
                  <a:schemeClr val="tx1"/>
                </a:solidFill>
              </a:rPr>
              <a:t>Ph.D</a:t>
            </a:r>
            <a:endParaRPr lang="cs-CZ" sz="2000" dirty="0" smtClean="0">
              <a:solidFill>
                <a:schemeClr val="tx1"/>
              </a:solidFill>
            </a:endParaRPr>
          </a:p>
          <a:p>
            <a:pPr algn="l">
              <a:lnSpc>
                <a:spcPct val="150000"/>
              </a:lnSpc>
            </a:pPr>
            <a:r>
              <a:rPr lang="cs-CZ" sz="2000" dirty="0" smtClean="0">
                <a:solidFill>
                  <a:schemeClr val="tx1"/>
                </a:solidFill>
              </a:rPr>
              <a:t>Oponent bakalářské práce: Ing. Martina Novotná, </a:t>
            </a:r>
            <a:r>
              <a:rPr lang="cs-CZ" sz="2000" dirty="0" err="1" smtClean="0">
                <a:solidFill>
                  <a:schemeClr val="tx1"/>
                </a:solidFill>
              </a:rPr>
              <a:t>Ph.D</a:t>
            </a:r>
            <a:endParaRPr lang="cs-CZ" sz="2000" dirty="0" smtClean="0">
              <a:solidFill>
                <a:schemeClr val="tx1"/>
              </a:solidFill>
            </a:endParaRPr>
          </a:p>
          <a:p>
            <a:pPr algn="l">
              <a:lnSpc>
                <a:spcPct val="150000"/>
              </a:lnSpc>
            </a:pPr>
            <a:r>
              <a:rPr lang="cs-CZ" sz="2000" dirty="0" smtClean="0">
                <a:solidFill>
                  <a:schemeClr val="tx1"/>
                </a:solidFill>
              </a:rPr>
              <a:t>České Budějovice, leden 2018</a:t>
            </a:r>
            <a:endParaRPr lang="cs-CZ" sz="2000" dirty="0">
              <a:solidFill>
                <a:schemeClr val="tx1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67544" y="1484784"/>
            <a:ext cx="8229600" cy="1593614"/>
          </a:xfrm>
        </p:spPr>
        <p:txBody>
          <a:bodyPr>
            <a:normAutofit fontScale="90000"/>
          </a:bodyPr>
          <a:lstStyle/>
          <a:p>
            <a:r>
              <a:rPr lang="cs-CZ" b="1" dirty="0" smtClean="0">
                <a:solidFill>
                  <a:schemeClr val="tx1"/>
                </a:solidFill>
              </a:rPr>
              <a:t>Jakost v oblasti řízení pohledávek       s cílem zlepšení dodavatelsko -odběratelských vztahů </a:t>
            </a:r>
            <a:endParaRPr lang="cs-CZ" b="1" dirty="0">
              <a:solidFill>
                <a:schemeClr val="tx1"/>
              </a:solidFill>
            </a:endParaRPr>
          </a:p>
        </p:txBody>
      </p:sp>
      <p:grpSp>
        <p:nvGrpSpPr>
          <p:cNvPr id="4" name="Group 5"/>
          <p:cNvGrpSpPr>
            <a:grpSpLocks noChangeAspect="1"/>
          </p:cNvGrpSpPr>
          <p:nvPr/>
        </p:nvGrpSpPr>
        <p:grpSpPr bwMode="auto">
          <a:xfrm>
            <a:off x="740385" y="21853"/>
            <a:ext cx="7720047" cy="1360488"/>
            <a:chOff x="940" y="1636"/>
            <a:chExt cx="3984" cy="857"/>
          </a:xfrm>
        </p:grpSpPr>
        <p:sp>
          <p:nvSpPr>
            <p:cNvPr id="5" name="AutoShape 4"/>
            <p:cNvSpPr>
              <a:spLocks noChangeAspect="1" noChangeArrowheads="1" noTextEdit="1"/>
            </p:cNvSpPr>
            <p:nvPr/>
          </p:nvSpPr>
          <p:spPr bwMode="auto">
            <a:xfrm>
              <a:off x="940" y="1636"/>
              <a:ext cx="3855" cy="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6" name="Rectangle 6"/>
            <p:cNvSpPr>
              <a:spLocks noChangeArrowheads="1"/>
            </p:cNvSpPr>
            <p:nvPr/>
          </p:nvSpPr>
          <p:spPr bwMode="auto">
            <a:xfrm>
              <a:off x="2763" y="1933"/>
              <a:ext cx="2161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b="1" i="0" u="none" strike="noStrike" cap="none" normalizeH="0" baseline="0" dirty="0" smtClean="0">
                  <a:ln>
                    <a:noFill/>
                  </a:ln>
                  <a:solidFill>
                    <a:srgbClr val="993333"/>
                  </a:solidFill>
                  <a:effectLst/>
                  <a:latin typeface="Calibri" pitchFamily="34" charset="0"/>
                  <a:cs typeface="Arial" pitchFamily="34" charset="0"/>
                </a:rPr>
                <a:t>VYSOKÁ ŠKOLA TECHNICKÁ A EKONOMICKÁ</a:t>
              </a:r>
              <a:endParaRPr kumimoji="0" lang="cs-C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" name="Rectangle 7"/>
            <p:cNvSpPr>
              <a:spLocks noChangeArrowheads="1"/>
            </p:cNvSpPr>
            <p:nvPr/>
          </p:nvSpPr>
          <p:spPr bwMode="auto">
            <a:xfrm>
              <a:off x="4807" y="2020"/>
              <a:ext cx="84" cy="1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400" b="1" i="0" u="none" strike="noStrike" cap="none" normalizeH="0" baseline="0" smtClean="0">
                  <a:ln>
                    <a:noFill/>
                  </a:ln>
                  <a:solidFill>
                    <a:srgbClr val="993333"/>
                  </a:solidFill>
                  <a:effectLst/>
                  <a:latin typeface="Calibri" pitchFamily="34" charset="0"/>
                  <a:cs typeface="Arial" pitchFamily="34" charset="0"/>
                </a:rPr>
                <a:t> </a:t>
              </a: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" name="Rectangle 8"/>
            <p:cNvSpPr>
              <a:spLocks noChangeArrowheads="1"/>
            </p:cNvSpPr>
            <p:nvPr/>
          </p:nvSpPr>
          <p:spPr bwMode="auto">
            <a:xfrm>
              <a:off x="3091" y="2187"/>
              <a:ext cx="0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" name="Rectangle 9"/>
            <p:cNvSpPr>
              <a:spLocks noChangeArrowheads="1"/>
            </p:cNvSpPr>
            <p:nvPr/>
          </p:nvSpPr>
          <p:spPr bwMode="auto">
            <a:xfrm>
              <a:off x="1017" y="2178"/>
              <a:ext cx="84" cy="1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400" b="1" i="0" u="none" strike="noStrike" cap="none" normalizeH="0" baseline="0" smtClean="0">
                  <a:ln>
                    <a:noFill/>
                  </a:ln>
                  <a:solidFill>
                    <a:srgbClr val="993333"/>
                  </a:solidFill>
                  <a:effectLst/>
                  <a:latin typeface="Calibri" pitchFamily="34" charset="0"/>
                  <a:cs typeface="Arial" pitchFamily="34" charset="0"/>
                </a:rPr>
                <a:t> </a:t>
              </a: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" name="Rectangle 10"/>
            <p:cNvSpPr>
              <a:spLocks noChangeArrowheads="1"/>
            </p:cNvSpPr>
            <p:nvPr/>
          </p:nvSpPr>
          <p:spPr bwMode="auto">
            <a:xfrm>
              <a:off x="3197" y="2128"/>
              <a:ext cx="1292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b="1" i="0" u="none" strike="noStrike" cap="none" normalizeH="0" baseline="0" dirty="0" smtClean="0">
                  <a:ln>
                    <a:noFill/>
                  </a:ln>
                  <a:solidFill>
                    <a:srgbClr val="993333"/>
                  </a:solidFill>
                  <a:effectLst/>
                  <a:latin typeface="Calibri" pitchFamily="34" charset="0"/>
                  <a:cs typeface="Arial" pitchFamily="34" charset="0"/>
                </a:rPr>
                <a:t>V ČESKÝCH BUDĚJOVICÍCH</a:t>
              </a:r>
              <a:endParaRPr kumimoji="0" lang="cs-C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" name="Rectangle 11"/>
            <p:cNvSpPr>
              <a:spLocks noChangeArrowheads="1"/>
            </p:cNvSpPr>
            <p:nvPr/>
          </p:nvSpPr>
          <p:spPr bwMode="auto">
            <a:xfrm>
              <a:off x="2173" y="2200"/>
              <a:ext cx="73" cy="1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mbria" pitchFamily="18" charset="0"/>
                  <a:cs typeface="Arial" pitchFamily="34" charset="0"/>
                </a:rPr>
                <a:t> </a:t>
              </a: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12" name="Group 14"/>
            <p:cNvGrpSpPr>
              <a:grpSpLocks/>
            </p:cNvGrpSpPr>
            <p:nvPr/>
          </p:nvGrpSpPr>
          <p:grpSpPr bwMode="auto">
            <a:xfrm>
              <a:off x="1004" y="1770"/>
              <a:ext cx="655" cy="723"/>
              <a:chOff x="1004" y="1770"/>
              <a:chExt cx="655" cy="723"/>
            </a:xfrm>
          </p:grpSpPr>
          <p:pic>
            <p:nvPicPr>
              <p:cNvPr id="13" name="Picture 12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004" y="1827"/>
                <a:ext cx="655" cy="6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4" name="Picture 13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004" y="1770"/>
                <a:ext cx="655" cy="6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</p:spTree>
    <p:extLst>
      <p:ext uri="{BB962C8B-B14F-4D97-AF65-F5344CB8AC3E}">
        <p14:creationId xmlns:p14="http://schemas.microsoft.com/office/powerpoint/2010/main" val="424070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Nadpis 1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/>
              <a:t>Dosažené výsledky </a:t>
            </a:r>
            <a:endParaRPr lang="cs-CZ" b="1" dirty="0"/>
          </a:p>
        </p:txBody>
      </p:sp>
      <p:sp>
        <p:nvSpPr>
          <p:cNvPr id="2" name="Zástupný symbol pro obsah 1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Vyrovnaná základna odběratelů</a:t>
            </a:r>
          </a:p>
          <a:p>
            <a:r>
              <a:rPr lang="cs-CZ" dirty="0" smtClean="0"/>
              <a:t>Nejvyšší obrat dosahuje podnik prodejem zboží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78785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Nadpis 1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/>
              <a:t>Návrhy a opatření</a:t>
            </a:r>
            <a:endParaRPr lang="cs-CZ" b="1" dirty="0"/>
          </a:p>
        </p:txBody>
      </p:sp>
      <p:sp>
        <p:nvSpPr>
          <p:cNvPr id="2" name="Zástupný symbol pro obsah 1"/>
          <p:cNvSpPr>
            <a:spLocks noGrp="1"/>
          </p:cNvSpPr>
          <p:nvPr>
            <p:ph sz="quarter" idx="1"/>
          </p:nvPr>
        </p:nvSpPr>
        <p:spPr>
          <a:xfrm>
            <a:off x="914400" y="2060848"/>
            <a:ext cx="7772400" cy="3958952"/>
          </a:xfrm>
        </p:spPr>
        <p:txBody>
          <a:bodyPr/>
          <a:lstStyle/>
          <a:p>
            <a:endParaRPr lang="cs-CZ" dirty="0" smtClean="0"/>
          </a:p>
          <a:p>
            <a:pPr>
              <a:lnSpc>
                <a:spcPct val="150000"/>
              </a:lnSpc>
            </a:pPr>
            <a:r>
              <a:rPr lang="cs-CZ" sz="2800" dirty="0" smtClean="0">
                <a:ea typeface="Calibri"/>
              </a:rPr>
              <a:t>Přepracování </a:t>
            </a:r>
            <a:r>
              <a:rPr lang="cs-CZ" sz="2800" dirty="0">
                <a:ea typeface="Calibri"/>
              </a:rPr>
              <a:t>části vnitřního předpisu, </a:t>
            </a:r>
            <a:r>
              <a:rPr lang="cs-CZ" sz="2800" dirty="0" smtClean="0">
                <a:ea typeface="Calibri"/>
              </a:rPr>
              <a:t>týkajícího se  pohledávek.</a:t>
            </a:r>
          </a:p>
          <a:p>
            <a:pPr>
              <a:lnSpc>
                <a:spcPct val="150000"/>
              </a:lnSpc>
            </a:pPr>
            <a:r>
              <a:rPr lang="cs-CZ" sz="2800" dirty="0" smtClean="0">
                <a:ea typeface="Calibri"/>
              </a:rPr>
              <a:t>Využívání </a:t>
            </a:r>
            <a:r>
              <a:rPr lang="cs-CZ" sz="2800" dirty="0">
                <a:ea typeface="Calibri"/>
              </a:rPr>
              <a:t>služeb společnosti Investiční aukce s.r.o</a:t>
            </a:r>
            <a:r>
              <a:rPr lang="cs-CZ" sz="2800" dirty="0" smtClean="0">
                <a:ea typeface="Calibri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cs-CZ" sz="2800" dirty="0" smtClean="0">
                <a:ea typeface="Calibri"/>
              </a:rPr>
              <a:t>Zavedení </a:t>
            </a:r>
            <a:r>
              <a:rPr lang="cs-CZ" sz="2800" dirty="0">
                <a:ea typeface="Calibri"/>
              </a:rPr>
              <a:t>systému managementu </a:t>
            </a:r>
            <a:r>
              <a:rPr lang="cs-CZ" sz="2800" dirty="0" smtClean="0">
                <a:ea typeface="Calibri"/>
              </a:rPr>
              <a:t>kvality.</a:t>
            </a:r>
          </a:p>
          <a:p>
            <a:pPr>
              <a:lnSpc>
                <a:spcPct val="150000"/>
              </a:lnSpc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70756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Nadpis 1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/>
              <a:t>Závěrečné shrnutí</a:t>
            </a:r>
            <a:endParaRPr lang="cs-CZ" b="1" dirty="0"/>
          </a:p>
        </p:txBody>
      </p:sp>
      <p:sp>
        <p:nvSpPr>
          <p:cNvPr id="2" name="Zástupný symbol pro obsah 1"/>
          <p:cNvSpPr>
            <a:spLocks noGrp="1"/>
          </p:cNvSpPr>
          <p:nvPr>
            <p:ph sz="quarter" idx="1"/>
          </p:nvPr>
        </p:nvSpPr>
        <p:spPr>
          <a:xfrm>
            <a:off x="914400" y="2420888"/>
            <a:ext cx="7772400" cy="3598912"/>
          </a:xfrm>
        </p:spPr>
        <p:txBody>
          <a:bodyPr/>
          <a:lstStyle/>
          <a:p>
            <a:pPr algn="just">
              <a:lnSpc>
                <a:spcPct val="150000"/>
              </a:lnSpc>
            </a:pPr>
            <a:r>
              <a:rPr lang="cs-CZ" dirty="0" smtClean="0"/>
              <a:t>Hypotézy byly potvrzeny nebo vyvráceny</a:t>
            </a:r>
          </a:p>
          <a:p>
            <a:pPr algn="just">
              <a:lnSpc>
                <a:spcPct val="150000"/>
              </a:lnSpc>
            </a:pPr>
            <a:r>
              <a:rPr lang="cs-CZ" dirty="0" smtClean="0"/>
              <a:t>Návrhy a opatření  na zlepšení stávající situace byly stanoveny.</a:t>
            </a:r>
          </a:p>
          <a:p>
            <a:pPr algn="just">
              <a:lnSpc>
                <a:spcPct val="150000"/>
              </a:lnSpc>
            </a:pPr>
            <a:r>
              <a:rPr lang="cs-CZ" dirty="0" smtClean="0"/>
              <a:t>Cíl bakalářské práce byl splněn.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81688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99592" y="476672"/>
            <a:ext cx="77724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cs-CZ" b="1" dirty="0" smtClean="0"/>
              <a:t>Otázky od vedoucího a oponenta bakalářské práce 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914400" y="1844824"/>
            <a:ext cx="7772400" cy="4174976"/>
          </a:xfrm>
        </p:spPr>
        <p:txBody>
          <a:bodyPr>
            <a:normAutofit fontScale="92500" lnSpcReduction="10000"/>
          </a:bodyPr>
          <a:lstStyle/>
          <a:p>
            <a:pPr algn="just">
              <a:lnSpc>
                <a:spcPct val="150000"/>
              </a:lnSpc>
            </a:pPr>
            <a:r>
              <a:rPr lang="cs-CZ" sz="2400" dirty="0" smtClean="0"/>
              <a:t>Je </a:t>
            </a:r>
            <a:r>
              <a:rPr lang="cs-CZ" sz="2400" dirty="0"/>
              <a:t>dnes ze zákona vůbec určena splatnost dodavatelských faktur, nebo </a:t>
            </a:r>
            <a:r>
              <a:rPr lang="cs-CZ" sz="2400" dirty="0" smtClean="0"/>
              <a:t>je vše jen ponecháno </a:t>
            </a:r>
            <a:r>
              <a:rPr lang="cs-CZ" sz="2400" dirty="0"/>
              <a:t>na dohodě dodavatele s </a:t>
            </a:r>
            <a:r>
              <a:rPr lang="cs-CZ" sz="2400" dirty="0" smtClean="0"/>
              <a:t>odběratelem?</a:t>
            </a:r>
            <a:endParaRPr lang="cs-CZ" sz="2400" dirty="0"/>
          </a:p>
          <a:p>
            <a:pPr algn="just">
              <a:lnSpc>
                <a:spcPct val="150000"/>
              </a:lnSpc>
            </a:pPr>
            <a:r>
              <a:rPr lang="cs-CZ" sz="2400" dirty="0" smtClean="0"/>
              <a:t>Jakým </a:t>
            </a:r>
            <a:r>
              <a:rPr lang="cs-CZ" sz="2400" dirty="0"/>
              <a:t>způsobem Vaše firma vymáhá pohledávky po splatnosti a nedobytné pohledávky </a:t>
            </a:r>
            <a:r>
              <a:rPr lang="cs-CZ" sz="2400" dirty="0" smtClean="0"/>
              <a:t>? Outsourcingem </a:t>
            </a:r>
            <a:r>
              <a:rPr lang="cs-CZ" sz="2400" dirty="0"/>
              <a:t>nebo z vlastních </a:t>
            </a:r>
            <a:r>
              <a:rPr lang="cs-CZ" sz="2400" dirty="0" smtClean="0"/>
              <a:t>zdrojů ?</a:t>
            </a:r>
          </a:p>
          <a:p>
            <a:pPr algn="just">
              <a:lnSpc>
                <a:spcPct val="150000"/>
              </a:lnSpc>
            </a:pPr>
            <a:r>
              <a:rPr lang="cs-CZ" sz="2400" dirty="0">
                <a:latin typeface="DejaVuSerif"/>
              </a:rPr>
              <a:t>Jaké kroky respektive předpoklady by musela analyzovaná společnost </a:t>
            </a:r>
            <a:r>
              <a:rPr lang="cs-CZ" sz="2400" dirty="0" smtClean="0">
                <a:latin typeface="DejaVuSerif"/>
              </a:rPr>
              <a:t>splnit pro </a:t>
            </a:r>
            <a:r>
              <a:rPr lang="cs-CZ" sz="2400" dirty="0">
                <a:latin typeface="DejaVuSerif"/>
              </a:rPr>
              <a:t>zavedení TQM?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290519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Nadpis 1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Děkuji za pozornost.</a:t>
            </a:r>
            <a:endParaRPr lang="cs-CZ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5042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Nadpis 16"/>
          <p:cNvSpPr>
            <a:spLocks noGrp="1"/>
          </p:cNvSpPr>
          <p:nvPr>
            <p:ph type="title"/>
          </p:nvPr>
        </p:nvSpPr>
        <p:spPr>
          <a:xfrm>
            <a:off x="971600" y="476672"/>
            <a:ext cx="77724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cs-CZ" b="1" dirty="0" smtClean="0"/>
              <a:t>Motivace a důvody k řešení daného problému</a:t>
            </a:r>
            <a:endParaRPr lang="cs-CZ" b="1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914400" y="1916832"/>
            <a:ext cx="7772400" cy="4102968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FontTx/>
              <a:buChar char="-"/>
            </a:pPr>
            <a:r>
              <a:rPr lang="cs-CZ" dirty="0" smtClean="0"/>
              <a:t>Snaha o nalezení optimálního stavu pohledávek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cs-CZ" dirty="0" smtClean="0"/>
              <a:t>Zlepšení dodavatelsko – odběratelských vztahů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cs-CZ" dirty="0" smtClean="0"/>
              <a:t>Osobní zájem jakožto zaměstnance společnosti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cs-CZ" smtClean="0"/>
              <a:t>Proniknout </a:t>
            </a:r>
            <a:r>
              <a:rPr lang="cs-CZ" dirty="0" smtClean="0"/>
              <a:t>do problematiky pohledávek a naučit se </a:t>
            </a:r>
            <a:r>
              <a:rPr lang="cs-CZ" smtClean="0"/>
              <a:t>je efektivně řídit</a:t>
            </a:r>
            <a:endParaRPr lang="cs-CZ" dirty="0" smtClean="0"/>
          </a:p>
          <a:p>
            <a:pPr>
              <a:lnSpc>
                <a:spcPct val="150000"/>
              </a:lnSpc>
              <a:buFontTx/>
              <a:buChar char="-"/>
            </a:pPr>
            <a:endParaRPr lang="cs-CZ" dirty="0"/>
          </a:p>
          <a:p>
            <a:pPr>
              <a:lnSpc>
                <a:spcPct val="150000"/>
              </a:lnSpc>
              <a:buFontTx/>
              <a:buChar char="-"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09058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Nadpis 1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/>
              <a:t>Cíl práce</a:t>
            </a:r>
            <a:endParaRPr lang="cs-CZ" b="1" dirty="0"/>
          </a:p>
        </p:txBody>
      </p:sp>
      <p:sp>
        <p:nvSpPr>
          <p:cNvPr id="16" name="Zástupný symbol pro obsah 1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lnSpc>
                <a:spcPct val="150000"/>
              </a:lnSpc>
              <a:buNone/>
            </a:pPr>
            <a:r>
              <a:rPr lang="cs-CZ" dirty="0" smtClean="0"/>
              <a:t>Cílem práce je  analyzovat  a  následně  zlepšit  současný   způsob řízení pohledávek a dodavatelsko-odběratelských vztahů ve stavební společnosti CALTA – K, s.r.o.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75259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Nadpis 1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/>
              <a:t>Hypotézy</a:t>
            </a:r>
            <a:endParaRPr lang="cs-CZ" b="1" dirty="0"/>
          </a:p>
        </p:txBody>
      </p:sp>
      <p:sp>
        <p:nvSpPr>
          <p:cNvPr id="2" name="Zástupný symbol pro obsah 1"/>
          <p:cNvSpPr>
            <a:spLocks noGrp="1"/>
          </p:cNvSpPr>
          <p:nvPr>
            <p:ph sz="quarter" idx="1"/>
          </p:nvPr>
        </p:nvSpPr>
        <p:spPr>
          <a:xfrm>
            <a:off x="899592" y="1700808"/>
            <a:ext cx="7772400" cy="4427984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150000"/>
              </a:lnSpc>
            </a:pPr>
            <a:r>
              <a:rPr lang="cs-CZ" sz="2400" dirty="0" smtClean="0"/>
              <a:t>Nejvíce </a:t>
            </a:r>
            <a:r>
              <a:rPr lang="cs-CZ" sz="2400" dirty="0"/>
              <a:t>pohledávek vzniká vždy v prvním pololetí roku. </a:t>
            </a:r>
          </a:p>
          <a:p>
            <a:pPr algn="just">
              <a:lnSpc>
                <a:spcPct val="150000"/>
              </a:lnSpc>
            </a:pPr>
            <a:r>
              <a:rPr lang="cs-CZ" sz="2400" dirty="0" smtClean="0"/>
              <a:t>80 </a:t>
            </a:r>
            <a:r>
              <a:rPr lang="cs-CZ" sz="2400" dirty="0"/>
              <a:t>% pohledávek společnosti je ve splatnosti </a:t>
            </a:r>
            <a:r>
              <a:rPr lang="cs-CZ" sz="2400" dirty="0" smtClean="0"/>
              <a:t>do 30 </a:t>
            </a:r>
            <a:r>
              <a:rPr lang="cs-CZ" sz="2400" dirty="0"/>
              <a:t>dnů od vzniku pohledávky.</a:t>
            </a:r>
          </a:p>
          <a:p>
            <a:pPr algn="just">
              <a:lnSpc>
                <a:spcPct val="150000"/>
              </a:lnSpc>
            </a:pPr>
            <a:r>
              <a:rPr lang="cs-CZ" sz="2400" dirty="0" smtClean="0"/>
              <a:t>Hodnota </a:t>
            </a:r>
            <a:r>
              <a:rPr lang="cs-CZ" sz="2400" dirty="0"/>
              <a:t>pohledávek po splatnosti v roce 2015 nepřesáhla 1 mil. Kč.</a:t>
            </a:r>
          </a:p>
          <a:p>
            <a:pPr algn="just">
              <a:lnSpc>
                <a:spcPct val="150000"/>
              </a:lnSpc>
            </a:pPr>
            <a:r>
              <a:rPr lang="cs-CZ" sz="2400" dirty="0" smtClean="0"/>
              <a:t>Při </a:t>
            </a:r>
            <a:r>
              <a:rPr lang="cs-CZ" sz="2400" dirty="0"/>
              <a:t>poskytnutí slevy 10 % jsou zákazníci ochotni zaplatit v hotovosti.</a:t>
            </a:r>
          </a:p>
        </p:txBody>
      </p:sp>
    </p:spTree>
    <p:extLst>
      <p:ext uri="{BB962C8B-B14F-4D97-AF65-F5344CB8AC3E}">
        <p14:creationId xmlns:p14="http://schemas.microsoft.com/office/powerpoint/2010/main" val="4022648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Nadpis 1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/>
              <a:t>Použité metody</a:t>
            </a:r>
            <a:endParaRPr lang="cs-CZ" b="1" dirty="0"/>
          </a:p>
        </p:txBody>
      </p:sp>
      <p:sp>
        <p:nvSpPr>
          <p:cNvPr id="2" name="Zástupný symbol pro obsah 1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/>
            <a:endParaRPr lang="cs-CZ" dirty="0" smtClean="0"/>
          </a:p>
          <a:p>
            <a:pPr lvl="0">
              <a:lnSpc>
                <a:spcPct val="150000"/>
              </a:lnSpc>
            </a:pPr>
            <a:r>
              <a:rPr lang="cs-CZ" dirty="0" smtClean="0"/>
              <a:t>Rozhovor </a:t>
            </a:r>
            <a:r>
              <a:rPr lang="cs-CZ" dirty="0"/>
              <a:t>(osobní dotazování),			</a:t>
            </a:r>
          </a:p>
          <a:p>
            <a:pPr lvl="0">
              <a:lnSpc>
                <a:spcPct val="150000"/>
              </a:lnSpc>
            </a:pPr>
            <a:r>
              <a:rPr lang="cs-CZ" dirty="0" smtClean="0"/>
              <a:t>Pozorování</a:t>
            </a:r>
            <a:r>
              <a:rPr lang="cs-CZ" dirty="0"/>
              <a:t>,				</a:t>
            </a:r>
          </a:p>
          <a:p>
            <a:pPr lvl="0">
              <a:lnSpc>
                <a:spcPct val="150000"/>
              </a:lnSpc>
            </a:pPr>
            <a:r>
              <a:rPr lang="cs-CZ" dirty="0"/>
              <a:t>D</a:t>
            </a:r>
            <a:r>
              <a:rPr lang="cs-CZ" dirty="0" smtClean="0"/>
              <a:t>otazníkové šetření,</a:t>
            </a:r>
            <a:endParaRPr lang="cs-CZ" dirty="0"/>
          </a:p>
          <a:p>
            <a:pPr>
              <a:lnSpc>
                <a:spcPct val="150000"/>
              </a:lnSpc>
            </a:pPr>
            <a:r>
              <a:rPr lang="cs-CZ" dirty="0" smtClean="0"/>
              <a:t>Analýza </a:t>
            </a:r>
            <a:r>
              <a:rPr lang="cs-CZ" dirty="0"/>
              <a:t>dat.	</a:t>
            </a:r>
          </a:p>
        </p:txBody>
      </p:sp>
    </p:spTree>
    <p:extLst>
      <p:ext uri="{BB962C8B-B14F-4D97-AF65-F5344CB8AC3E}">
        <p14:creationId xmlns:p14="http://schemas.microsoft.com/office/powerpoint/2010/main" val="4239593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Nadpis 1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/>
              <a:t>Vznik pohledávek dle kvartálů</a:t>
            </a:r>
            <a:endParaRPr lang="cs-CZ" b="1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829070915"/>
              </p:ext>
            </p:extLst>
          </p:nvPr>
        </p:nvGraphicFramePr>
        <p:xfrm>
          <a:off x="914400" y="1447800"/>
          <a:ext cx="7772400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672092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Nadpis 1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/>
              <a:t>Analýza pohledávek</a:t>
            </a:r>
            <a:endParaRPr lang="cs-CZ" b="1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sz="quarter" idx="1"/>
          </p:nvPr>
        </p:nvGraphicFramePr>
        <p:xfrm>
          <a:off x="914400" y="1447800"/>
          <a:ext cx="7772400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23247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Nadpis 1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/>
              <a:t>Vymáhání pohledávek</a:t>
            </a:r>
            <a:endParaRPr lang="cs-CZ" b="1" dirty="0"/>
          </a:p>
        </p:txBody>
      </p:sp>
      <p:graphicFrame>
        <p:nvGraphicFramePr>
          <p:cNvPr id="12" name="Zástupný symbol pro obsah 11"/>
          <p:cNvGraphicFramePr>
            <a:graphicFrameLocks noGrp="1"/>
          </p:cNvGraphicFramePr>
          <p:nvPr>
            <p:ph sz="quarter" idx="1"/>
          </p:nvPr>
        </p:nvGraphicFramePr>
        <p:xfrm>
          <a:off x="914400" y="1447800"/>
          <a:ext cx="777240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00701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Nadpis 1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/>
              <a:t>Dotazníkové šetření</a:t>
            </a:r>
            <a:endParaRPr lang="cs-CZ" b="1" dirty="0"/>
          </a:p>
        </p:txBody>
      </p:sp>
      <p:sp>
        <p:nvSpPr>
          <p:cNvPr id="2" name="Zástupný symbol pro obsah 1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/>
          </a:p>
        </p:txBody>
      </p:sp>
      <p:graphicFrame>
        <p:nvGraphicFramePr>
          <p:cNvPr id="4" name="Graf 3"/>
          <p:cNvGraphicFramePr/>
          <p:nvPr>
            <p:extLst>
              <p:ext uri="{D42A27DB-BD31-4B8C-83A1-F6EECF244321}">
                <p14:modId xmlns:p14="http://schemas.microsoft.com/office/powerpoint/2010/main" val="4143094861"/>
              </p:ext>
            </p:extLst>
          </p:nvPr>
        </p:nvGraphicFramePr>
        <p:xfrm>
          <a:off x="1043608" y="2276872"/>
          <a:ext cx="1955800" cy="282765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Graf 4"/>
          <p:cNvGraphicFramePr/>
          <p:nvPr/>
        </p:nvGraphicFramePr>
        <p:xfrm>
          <a:off x="3657600" y="2015172"/>
          <a:ext cx="1828800" cy="282765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Graf 5"/>
          <p:cNvGraphicFramePr/>
          <p:nvPr>
            <p:extLst>
              <p:ext uri="{D42A27DB-BD31-4B8C-83A1-F6EECF244321}">
                <p14:modId xmlns:p14="http://schemas.microsoft.com/office/powerpoint/2010/main" val="2748865363"/>
              </p:ext>
            </p:extLst>
          </p:nvPr>
        </p:nvGraphicFramePr>
        <p:xfrm>
          <a:off x="6156176" y="2348880"/>
          <a:ext cx="1701165" cy="282765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630798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Jmění">
  <a:themeElements>
    <a:clrScheme name="Jmění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Jmění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Kancelář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Kancelář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Kancelář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Kancelář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Kancelář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Kancelář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Kancelář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Kancelář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Kancelář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Kancelář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Kancelář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Kancelář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5.xml><?xml version="1.0" encoding="utf-8"?>
<a:themeOverride xmlns:a="http://schemas.openxmlformats.org/drawingml/2006/main">
  <a:clrScheme name="Kancelář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Kancelář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Kancelář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1719</TotalTime>
  <Words>301</Words>
  <Application>Microsoft Office PowerPoint</Application>
  <PresentationFormat>Předvádění na obrazovce (4:3)</PresentationFormat>
  <Paragraphs>71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20" baseType="lpstr">
      <vt:lpstr>Arial</vt:lpstr>
      <vt:lpstr>Calibri</vt:lpstr>
      <vt:lpstr>Cambria</vt:lpstr>
      <vt:lpstr>DejaVuSerif</vt:lpstr>
      <vt:lpstr>Wingdings 2</vt:lpstr>
      <vt:lpstr>Jmění</vt:lpstr>
      <vt:lpstr>Jakost v oblasti řízení pohledávek       s cílem zlepšení dodavatelsko -odběratelských vztahů </vt:lpstr>
      <vt:lpstr>Motivace a důvody k řešení daného problému</vt:lpstr>
      <vt:lpstr>Cíl práce</vt:lpstr>
      <vt:lpstr>Hypotézy</vt:lpstr>
      <vt:lpstr>Použité metody</vt:lpstr>
      <vt:lpstr>Vznik pohledávek dle kvartálů</vt:lpstr>
      <vt:lpstr>Analýza pohledávek</vt:lpstr>
      <vt:lpstr>Vymáhání pohledávek</vt:lpstr>
      <vt:lpstr>Dotazníkové šetření</vt:lpstr>
      <vt:lpstr>Dosažené výsledky </vt:lpstr>
      <vt:lpstr>Návrhy a opatření</vt:lpstr>
      <vt:lpstr>Závěrečné shrnutí</vt:lpstr>
      <vt:lpstr>Otázky od vedoucího a oponenta bakalářské práce </vt:lpstr>
      <vt:lpstr>Děkuji za pozornost.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Lucie</dc:creator>
  <cp:lastModifiedBy>Uživatel systému Windows</cp:lastModifiedBy>
  <cp:revision>26</cp:revision>
  <dcterms:created xsi:type="dcterms:W3CDTF">2017-06-12T11:35:17Z</dcterms:created>
  <dcterms:modified xsi:type="dcterms:W3CDTF">2018-01-21T21:05:24Z</dcterms:modified>
</cp:coreProperties>
</file>