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22.01.18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://www.mineralniizolace.cz/o-asociaci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Novostavba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objektu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 </a:t>
            </a:r>
            <a:r>
              <a:rPr lang="en-US" sz="4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nízkou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spotřebou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energie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1499" y="4778375"/>
            <a:ext cx="554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Autor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bakalářské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práce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	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Lukáš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Jech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Vedoucí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bakalářské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práce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	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Michal Kraus, Ph.D.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Oponent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bakalářské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práce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	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Jana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Hubálovská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10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Pohledy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D.1.7 Pohled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 r="5194" b="34432"/>
          <a:stretch/>
        </p:blipFill>
        <p:spPr>
          <a:xfrm>
            <a:off x="-287985" y="1878012"/>
            <a:ext cx="9530977" cy="3821155"/>
          </a:xfrm>
        </p:spPr>
      </p:pic>
    </p:spTree>
    <p:extLst>
      <p:ext uri="{BB962C8B-B14F-4D97-AF65-F5344CB8AC3E}">
        <p14:creationId xmlns:p14="http://schemas.microsoft.com/office/powerpoint/2010/main" val="291227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73806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Koordinační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situace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C.3 Koordinační situac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 r="39584" b="11804"/>
          <a:stretch/>
        </p:blipFill>
        <p:spPr>
          <a:xfrm>
            <a:off x="401730" y="981382"/>
            <a:ext cx="7229351" cy="6462483"/>
          </a:xfrm>
        </p:spPr>
      </p:pic>
    </p:spTree>
    <p:extLst>
      <p:ext uri="{BB962C8B-B14F-4D97-AF65-F5344CB8AC3E}">
        <p14:creationId xmlns:p14="http://schemas.microsoft.com/office/powerpoint/2010/main" val="160993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Technická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echnologická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zařízení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Tepelné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čerpadlo- vzduch/voda</a:t>
            </a:r>
            <a:endParaRPr lang="cs-CZ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Akumulační nádoba – solární kolektory</a:t>
            </a:r>
            <a:endParaRPr lang="cs-CZ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Rekuperační větrací jednotka </a:t>
            </a: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535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nergetický štítek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13" r="-81013"/>
          <a:stretch>
            <a:fillRect/>
          </a:stretch>
        </p:blipFill>
        <p:spPr>
          <a:xfrm>
            <a:off x="-1578033" y="-173688"/>
            <a:ext cx="13019932" cy="7031688"/>
          </a:xfrm>
        </p:spPr>
      </p:pic>
    </p:spTree>
    <p:extLst>
      <p:ext uri="{BB962C8B-B14F-4D97-AF65-F5344CB8AC3E}">
        <p14:creationId xmlns:p14="http://schemas.microsoft.com/office/powerpoint/2010/main" val="295733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Závěr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Měrná potřeba </a:t>
            </a:r>
            <a:r>
              <a:rPr lang="cs-CZ" b="1" dirty="0">
                <a:solidFill>
                  <a:srgbClr val="000000"/>
                </a:solidFill>
                <a:latin typeface="Times New Roman"/>
                <a:cs typeface="Times New Roman"/>
              </a:rPr>
              <a:t>tepla na vytápění E,</a:t>
            </a:r>
            <a:r>
              <a:rPr lang="cs-CZ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22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kWh/(m</a:t>
            </a:r>
            <a:r>
              <a:rPr lang="cs-CZ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.a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</a:p>
          <a:p>
            <a:endParaRPr lang="cs-CZ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cs-CZ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cs-CZ" b="1" u="sng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cs-CZ" sz="3200" b="1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Opatření:</a:t>
            </a:r>
          </a:p>
          <a:p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Zmenšení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prosklených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otvorů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Dopl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ňující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dotazy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vedoucí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bakalářské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práce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Jaký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materiál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tvoří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hlavní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vzduchotěsnou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vrstvu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u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masivních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zděných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)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konstrukcí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Jaký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je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rozdíl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mezi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energetickým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štítkem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obálky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budovy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průkazem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energetické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náročnosti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budovy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Jaká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je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současná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situace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v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oblasti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dotací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či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finančních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příspěvků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výstavbu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energeticky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úsporných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budov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?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Bylo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by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možné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využít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některou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z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forem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dotací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navrhovaný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objekt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846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Cíl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práce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návrh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/>
                <a:cs typeface="Times New Roman"/>
              </a:rPr>
              <a:t>konkrétního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/>
                <a:cs typeface="Times New Roman"/>
              </a:rPr>
              <a:t>architektonického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stavebně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– </a:t>
            </a:r>
            <a:r>
              <a:rPr lang="cs-CZ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konstrukčního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řešení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objektu s </a:t>
            </a:r>
            <a:r>
              <a:rPr lang="cs-CZ" dirty="0" err="1">
                <a:solidFill>
                  <a:srgbClr val="000000"/>
                </a:solidFill>
                <a:latin typeface="Times New Roman"/>
                <a:cs typeface="Times New Roman"/>
              </a:rPr>
              <a:t>nízkou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spotřebou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energie. </a:t>
            </a:r>
            <a:endParaRPr lang="cs-CZ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851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Výběr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tématu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Zájem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životní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prostředí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Nízké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provozní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náklady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Zdravý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bezpečný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domov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Nejsme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tak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bohatí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abychom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kupovali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levné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věci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2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Spotřebitelé </a:t>
            </a:r>
            <a:r>
              <a:rPr lang="en-US" sz="4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zdrojů</a:t>
            </a:r>
            <a:endParaRPr lang="en-US" sz="48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" name="Content Placeholder 3" descr="1298982378-spotreba-energie-v-budovach-v-evrope_thumb_25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57" r="-12388"/>
          <a:stretch/>
        </p:blipFill>
        <p:spPr>
          <a:xfrm>
            <a:off x="549275" y="1776413"/>
            <a:ext cx="7429500" cy="4011612"/>
          </a:xfrm>
        </p:spPr>
      </p:pic>
      <p:sp>
        <p:nvSpPr>
          <p:cNvPr id="5" name="TextBox 4"/>
          <p:cNvSpPr txBox="1"/>
          <p:nvPr/>
        </p:nvSpPr>
        <p:spPr>
          <a:xfrm>
            <a:off x="1617101" y="6143625"/>
            <a:ext cx="6933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/>
                <a:cs typeface="Times New Roman"/>
              </a:rPr>
              <a:t>Zdroj</a:t>
            </a:r>
            <a:r>
              <a:rPr lang="en-US" sz="1200" dirty="0" smtClean="0">
                <a:latin typeface="Times New Roman"/>
                <a:cs typeface="Times New Roman"/>
              </a:rPr>
              <a:t>: O </a:t>
            </a:r>
            <a:r>
              <a:rPr lang="en-US" sz="1200" dirty="0" err="1">
                <a:latin typeface="Times New Roman"/>
                <a:cs typeface="Times New Roman"/>
              </a:rPr>
              <a:t>asociaci</a:t>
            </a:r>
            <a:r>
              <a:rPr lang="en-US" sz="1200" dirty="0">
                <a:latin typeface="Times New Roman"/>
                <a:cs typeface="Times New Roman"/>
              </a:rPr>
              <a:t> - </a:t>
            </a:r>
            <a:r>
              <a:rPr lang="en-US" sz="1200" dirty="0" err="1">
                <a:latin typeface="Times New Roman"/>
                <a:cs typeface="Times New Roman"/>
              </a:rPr>
              <a:t>Asociace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výrobců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minerální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izolace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dirty="0" err="1">
                <a:latin typeface="Times New Roman"/>
                <a:cs typeface="Times New Roman"/>
              </a:rPr>
              <a:t>z.s</a:t>
            </a:r>
            <a:r>
              <a:rPr lang="en-US" sz="1200" dirty="0">
                <a:latin typeface="Times New Roman"/>
                <a:cs typeface="Times New Roman"/>
              </a:rPr>
              <a:t>.. AVMI - </a:t>
            </a:r>
            <a:r>
              <a:rPr lang="en-US" sz="1200" dirty="0" err="1">
                <a:latin typeface="Times New Roman"/>
                <a:cs typeface="Times New Roman"/>
              </a:rPr>
              <a:t>Asociace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výrobců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minerální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izolace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dirty="0" err="1">
                <a:latin typeface="Times New Roman"/>
                <a:cs typeface="Times New Roman"/>
              </a:rPr>
              <a:t>z.s</a:t>
            </a:r>
            <a:r>
              <a:rPr lang="en-US" sz="1200" dirty="0">
                <a:latin typeface="Times New Roman"/>
                <a:cs typeface="Times New Roman"/>
              </a:rPr>
              <a:t>.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[</a:t>
            </a:r>
            <a:r>
              <a:rPr lang="en-US" sz="1200" dirty="0">
                <a:latin typeface="Times New Roman"/>
                <a:cs typeface="Times New Roman"/>
              </a:rPr>
              <a:t>online]. Copyright © </a:t>
            </a:r>
            <a:r>
              <a:rPr lang="en-US" sz="1200" dirty="0" err="1">
                <a:latin typeface="Times New Roman"/>
                <a:cs typeface="Times New Roman"/>
              </a:rPr>
              <a:t>Asociace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výrobců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minerální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izolace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dirty="0" err="1">
                <a:latin typeface="Times New Roman"/>
                <a:cs typeface="Times New Roman"/>
              </a:rPr>
              <a:t>z.s</a:t>
            </a:r>
            <a:r>
              <a:rPr lang="en-US" sz="1200" dirty="0">
                <a:latin typeface="Times New Roman"/>
                <a:cs typeface="Times New Roman"/>
              </a:rPr>
              <a:t>., 2010 [cit. 22.01.2018]. </a:t>
            </a:r>
            <a:endParaRPr lang="en-US" sz="1200" dirty="0">
              <a:latin typeface="Times New Roman"/>
              <a:cs typeface="Times New Roman"/>
            </a:endParaRPr>
          </a:p>
          <a:p>
            <a:pPr algn="ctr"/>
            <a:r>
              <a:rPr lang="en-US" sz="1200" dirty="0" err="1" smtClean="0">
                <a:latin typeface="Times New Roman"/>
                <a:cs typeface="Times New Roman"/>
              </a:rPr>
              <a:t>Dostupné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>
                <a:latin typeface="Times New Roman"/>
                <a:cs typeface="Times New Roman"/>
              </a:rPr>
              <a:t>z: </a:t>
            </a:r>
            <a:r>
              <a:rPr lang="en-US" sz="1200" u="sng" dirty="0">
                <a:latin typeface="Times New Roman"/>
                <a:cs typeface="Times New Roman"/>
                <a:hlinkClick r:id="rId3"/>
              </a:rPr>
              <a:t>http://www.mineralniizolace.cz/o-asociaci.html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779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Pasivní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dům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maximální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hodnota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měrné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roční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potřeby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tepla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na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vytápění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je max. 15 kWh/(m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a),</a:t>
            </a:r>
            <a:endParaRPr lang="cs-CZ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neprůvzdušnost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obálky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budovy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n</a:t>
            </a:r>
            <a:r>
              <a:rPr lang="en-US" b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ověřená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tlakovou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zkouškou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nesmí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překročit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hodnotu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0,6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hod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endParaRPr lang="cs-CZ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celková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potřeba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primární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energie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spojená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s 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provozem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budovy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včetně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domácích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spotřebičů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nižší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než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120 kWh/(m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cs-CZ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7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Nízkoenergetický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dům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maximální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hodnota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měrné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roční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potřeby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tepla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na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vytápění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je max.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50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kWh/(m</a:t>
            </a:r>
            <a:r>
              <a:rPr lang="en-US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a),</a:t>
            </a:r>
            <a:endParaRPr lang="cs-CZ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6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Zásady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Orientaci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hlavní fasády na jih,</a:t>
            </a:r>
          </a:p>
          <a:p>
            <a:pPr lvl="0"/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ompaktní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tvar bez zbytečných výčnělků,</a:t>
            </a:r>
          </a:p>
          <a:p>
            <a:pPr lvl="0"/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ynikající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tepelnou izolaci všech stavebních konstrukcí,</a:t>
            </a:r>
          </a:p>
          <a:p>
            <a:pPr lvl="0"/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zduchotěsnost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domu,</a:t>
            </a:r>
          </a:p>
          <a:p>
            <a:pPr lvl="0"/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Š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pičkové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odvrácení všech tepelných mostů,</a:t>
            </a:r>
          </a:p>
          <a:p>
            <a:pPr lvl="0"/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elmi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kvalitní okna,</a:t>
            </a:r>
          </a:p>
          <a:p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Ř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cs typeface="Times New Roman"/>
              </a:rPr>
              <a:t>ízené 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větrání s rekuperací.</a:t>
            </a:r>
            <a:r>
              <a:rPr lang="cs-CZ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439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5" cy="847713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Půdorys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1.NP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D.1.3 1NP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t="3351" r="31019" b="27766"/>
          <a:stretch/>
        </p:blipFill>
        <p:spPr>
          <a:xfrm>
            <a:off x="549276" y="1051950"/>
            <a:ext cx="7776528" cy="5942060"/>
          </a:xfrm>
        </p:spPr>
      </p:pic>
    </p:spTree>
    <p:extLst>
      <p:ext uri="{BB962C8B-B14F-4D97-AF65-F5344CB8AC3E}">
        <p14:creationId xmlns:p14="http://schemas.microsoft.com/office/powerpoint/2010/main" val="133057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Řez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objektem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D.1.6 Podélný a příčný řez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418" r="27676" b="55278"/>
          <a:stretch/>
        </p:blipFill>
        <p:spPr>
          <a:xfrm>
            <a:off x="282231" y="1639191"/>
            <a:ext cx="8616095" cy="3929712"/>
          </a:xfrm>
        </p:spPr>
      </p:pic>
    </p:spTree>
    <p:extLst>
      <p:ext uri="{BB962C8B-B14F-4D97-AF65-F5344CB8AC3E}">
        <p14:creationId xmlns:p14="http://schemas.microsoft.com/office/powerpoint/2010/main" val="28934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371</TotalTime>
  <Words>315</Words>
  <Application>Microsoft Macintosh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Novostavba objektu s nízkou spotřebou energie</vt:lpstr>
      <vt:lpstr>Cíl práce</vt:lpstr>
      <vt:lpstr>Výběr tématu</vt:lpstr>
      <vt:lpstr>Spotřebitelé zdrojů</vt:lpstr>
      <vt:lpstr>Pasivní dům</vt:lpstr>
      <vt:lpstr>Nízkoenergetický dům</vt:lpstr>
      <vt:lpstr>Zásady</vt:lpstr>
      <vt:lpstr>Půdorys 1.NP</vt:lpstr>
      <vt:lpstr>Řez objektem</vt:lpstr>
      <vt:lpstr>Pohledy</vt:lpstr>
      <vt:lpstr>Koordinační situace</vt:lpstr>
      <vt:lpstr>Technická a technologická zařízení</vt:lpstr>
      <vt:lpstr>PowerPoint Presentation</vt:lpstr>
      <vt:lpstr>Závěr</vt:lpstr>
      <vt:lpstr>Doplňující dotazy- vedoucí bakalářské práce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</dc:creator>
  <cp:lastModifiedBy>Lukas</cp:lastModifiedBy>
  <cp:revision>11</cp:revision>
  <dcterms:created xsi:type="dcterms:W3CDTF">2018-01-22T12:33:28Z</dcterms:created>
  <dcterms:modified xsi:type="dcterms:W3CDTF">2018-01-22T18:44:56Z</dcterms:modified>
</cp:coreProperties>
</file>