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3.png" ContentType="image/png"/>
  <Override PartName="/ppt/media/image1.jpeg" ContentType="image/jpeg"/>
  <Override PartName="/ppt/media/image9.png" ContentType="image/png"/>
  <Override PartName="/ppt/media/image2.emf" ContentType="image/x-emf"/>
  <Override PartName="/ppt/media/image5.emf" ContentType="image/x-emf"/>
  <Override PartName="/ppt/media/image4.png" ContentType="image/png"/>
  <Override PartName="/ppt/media/image6.emf" ContentType="image/x-emf"/>
  <Override PartName="/ppt/media/image7.emf" ContentType="image/x-emf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emf" ContentType="image/x-emf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a6a8">
            <a:alpha val="22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Arial"/>
              <a:buChar char="–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Arial"/>
              <a:buChar char="–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Arial"/>
              <a:buChar char="»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Arial"/>
              <a:buChar char="»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Arial"/>
              <a:buChar char="»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rIns="90000" tIns="46800" bIns="46800"/>
          <a:p>
            <a:pPr algn="r"/>
            <a:fld id="{E22F7FB3-198F-4265-8D45-68751546B78C}" type="slidenum">
              <a:rPr b="0"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&lt;číslo&gt;</a:t>
            </a:fld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Relationship Id="rId4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232000" y="111240"/>
            <a:ext cx="6696000" cy="5360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r"/>
            <a:r>
              <a:rPr b="1" lang="cs-CZ" sz="32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Využití vybraných objektů národní kulturní památky Koněspřežní železnice České Budějovice – Linec (česká část) pro rozvoj infrastruktury cestovního ruchu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504000" y="288000"/>
            <a:ext cx="1866600" cy="2428560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576000" y="4680000"/>
            <a:ext cx="5904000" cy="1581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cs-CZ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Autor bakalářské práce:</a:t>
            </a:r>
            <a:r>
              <a:rPr b="0" lang="cs-CZ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cs-CZ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Jan Suk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cs-CZ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Vedoucí bakalářské práce:</a:t>
            </a:r>
            <a:r>
              <a:rPr b="0" lang="cs-CZ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cs-CZ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Ing. arch. Filip Landa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cs-CZ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Oponent bakalářské práce:</a:t>
            </a:r>
            <a:r>
              <a:rPr b="0" lang="cs-CZ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cs-CZ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Ing. Markéta Šestáková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cs-CZ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České Budějovice, leden 2018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Propagace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Tištěná reklama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Internet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Plánované akce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Spolupráce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4896000" y="3221280"/>
            <a:ext cx="3195000" cy="2904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cs-CZ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Závěrečné shrnutí</a:t>
            </a:r>
            <a:endParaRPr b="1" lang="cs-CZ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Zpracování tématu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Problémy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Poznatky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Doporučení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5007240" y="1296000"/>
            <a:ext cx="2984760" cy="5206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cs-CZ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Otázky vedoucího a oponenta</a:t>
            </a:r>
            <a:endParaRPr b="0" lang="cs-CZ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Vedoucí</a:t>
            </a:r>
            <a:endParaRPr b="0" lang="cs-CZ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Popište zákonný postup a proces jednání při povolování změn na kulturních památkách.</a:t>
            </a:r>
            <a:endParaRPr b="0" lang="cs-CZ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Oponent</a:t>
            </a:r>
            <a:endParaRPr b="0" lang="cs-CZ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Jak byste přilákal lidi na nově zrekonstruovanou památku?</a:t>
            </a:r>
            <a:endParaRPr b="0" lang="cs-CZ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Koho byste oslovil s tímto návrhem a čím ho přesvědčil, jakými argumenty, abyste uspěl s novým řešením?</a:t>
            </a:r>
            <a:endParaRPr b="0" lang="cs-CZ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Byla práce konzultována s NPÚ</a:t>
            </a:r>
            <a:endParaRPr b="0" lang="cs-CZ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cs-CZ" sz="4400" spc="-1" strike="noStrike">
                <a:solidFill>
                  <a:srgbClr val="003f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Děkuji za pozornost.</a:t>
            </a:r>
            <a:r>
              <a:rPr b="1" lang="cs-CZ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3312000" y="1800000"/>
            <a:ext cx="2664000" cy="3466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189360"/>
            <a:ext cx="8229600" cy="131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cs-CZ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Motivace a důvody k řešení daného problému</a:t>
            </a:r>
            <a:endParaRPr b="0" lang="cs-CZ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Havarijní stav památek koněspřežky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Historie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Netečnost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Možnosti využití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000" y="4169880"/>
            <a:ext cx="7748640" cy="195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cs-CZ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Cíl práce</a:t>
            </a:r>
            <a:endParaRPr b="1" lang="cs-CZ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 algn="just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Předmětem bakalářské práce je návrh řešení na využití vybraných objektů národní kulturní památky Koněspřežní železnice České Budějovice – Linec (česká část na území okresů České Budějovice a Český Krumlov)pro rozvoj infrastruktury cestovního ruchu a její doplnění. Výstupem bakalářské práce je textový a grafický elaborát, který bude obsahovat analýzu stavu   a návrh konkrétního řešení, jak dosud neprezentované a fyzicky obtížně přístupné objekty památky v jejím vybraném úseku propagovat, zpřístupnit, vhodným způsobem označit a stavebně obnovit, s využitím postupů a metod památkové péče, do stavu odpovídajícímu její kulturně historickému významu. Významnou součástí úkolu bude nalezení citlivého a přiměřeného způsobu, jak památku zapojit do stávající infrastruktury cestovního ruchu regionu (turistické a cyklistické trasy), v případě pozemních objektů (budov) také návrh na jejich nové využití formou konverze. V tomto případě bude součásti výstupu bakalářské práce stavební zaměření objektu, jeho stavebně historický průzkum a architektonická studie návrhu pro nové využití.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cs-CZ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Výzkumný problém</a:t>
            </a:r>
            <a:endParaRPr b="1" lang="cs-CZ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Hodnota samotných památek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Vztah vlastníků, památkářů a dodavatelů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Návrh využití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5184000" y="3161160"/>
            <a:ext cx="2592000" cy="287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2544840" y="2376000"/>
            <a:ext cx="5807160" cy="388800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cs-CZ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Metodika práce</a:t>
            </a:r>
            <a:endParaRPr b="1" lang="cs-CZ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Sběr dat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Zpracování dat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Vyhodnocování dat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4896000" y="4121640"/>
            <a:ext cx="3886920" cy="250236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792000" y="4108680"/>
            <a:ext cx="3810960" cy="2515320"/>
          </a:xfrm>
          <a:prstGeom prst="rect">
            <a:avLst/>
          </a:prstGeom>
          <a:ln>
            <a:noFill/>
          </a:ln>
        </p:spPr>
      </p:pic>
      <p:sp>
        <p:nvSpPr>
          <p:cNvPr id="5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Stávající stav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Opadané omítky</a:t>
            </a:r>
            <a:endParaRPr b="0" lang="cs-CZ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Zvětralé zdivo</a:t>
            </a:r>
            <a:endParaRPr b="0" lang="cs-CZ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Narušená klenba</a:t>
            </a:r>
            <a:endParaRPr b="0" lang="cs-CZ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Prohnutý krov</a:t>
            </a:r>
            <a:endParaRPr b="0" lang="cs-CZ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Podmáčení</a:t>
            </a:r>
            <a:endParaRPr b="0" lang="cs-CZ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Bez okenních a dveřních otvorů</a:t>
            </a:r>
            <a:endParaRPr b="0" lang="cs-CZ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3"/>
          <a:stretch/>
        </p:blipFill>
        <p:spPr>
          <a:xfrm>
            <a:off x="4960440" y="1368000"/>
            <a:ext cx="3823560" cy="251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777600" y="3729960"/>
            <a:ext cx="3398400" cy="2888640"/>
          </a:xfrm>
          <a:prstGeom prst="rect">
            <a:avLst/>
          </a:prstGeom>
          <a:ln>
            <a:noFill/>
          </a:ln>
        </p:spPr>
      </p:pic>
      <p:sp>
        <p:nvSpPr>
          <p:cNvPr id="6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cs-CZ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Návrh využití</a:t>
            </a:r>
            <a:endParaRPr b="1" lang="cs-CZ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Původní návrhy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Muzeum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Výstavní prostor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Infocentrum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cs-CZ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Občerstvení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4392000" y="1303920"/>
            <a:ext cx="4529160" cy="4240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cs-CZ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Vnitřní dipozice</a:t>
            </a:r>
            <a:endParaRPr b="1" lang="cs-CZ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576000" y="1224000"/>
            <a:ext cx="8014320" cy="4853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cs-CZ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Venkovní dizpozice</a:t>
            </a:r>
            <a:endParaRPr b="1" lang="cs-CZ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1872000" y="1351800"/>
            <a:ext cx="5760000" cy="520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Application>LibreOffice/5.3.0.3$Windows_X86_64 LibreOffice_project/7074905676c47b82bbcfbea1aeefc84afe1c50e1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2013-09-02T05:53:29Z</dcterms:created>
  <dc:creator>FS FS</dc:creator>
  <dc:description/>
  <dc:language>cs-CZ</dc:language>
  <cp:lastModifiedBy/>
  <dcterms:modified xsi:type="dcterms:W3CDTF">2018-01-22T23:48:44Z</dcterms:modified>
  <cp:revision>45</cp:revision>
  <dc:subject/>
  <dc:title>Metodika odborné přípravy  František Stellner</dc:title>
</cp:coreProperties>
</file>