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7" r:id="rId8"/>
    <p:sldId id="268" r:id="rId9"/>
    <p:sldId id="261" r:id="rId10"/>
    <p:sldId id="265" r:id="rId11"/>
    <p:sldId id="262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1720" y="980728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Nucené větrání obytných budov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5229200"/>
            <a:ext cx="7406640" cy="1752600"/>
          </a:xfrm>
        </p:spPr>
        <p:txBody>
          <a:bodyPr>
            <a:normAutofit/>
          </a:bodyPr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Autor bakalářské práce: Tomáš Brabec</a:t>
            </a:r>
          </a:p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Vedoucí bakalářské práce: Ing.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e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t Ing. Petra Nováková</a:t>
            </a:r>
            <a:endParaRPr lang="cs-CZ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85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14234" y="40466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effectLst/>
                <a:latin typeface="Arial" pitchFamily="34" charset="0"/>
                <a:cs typeface="Arial" pitchFamily="34" charset="0"/>
              </a:rPr>
              <a:t>Obrázek 17 Graf tepelných ztrát způsobených větráním</a:t>
            </a:r>
            <a:br>
              <a:rPr lang="cs-CZ" sz="4400" b="1" dirty="0">
                <a:effectLst/>
                <a:latin typeface="Arial" pitchFamily="34" charset="0"/>
                <a:cs typeface="Arial" pitchFamily="34" charset="0"/>
              </a:rPr>
            </a:b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571" y="1700808"/>
            <a:ext cx="8109406" cy="4735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698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Doplňující dotazy oponent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628800"/>
            <a:ext cx="7498080" cy="48006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Bylo by podle Vás výhodné na tuto budovu jeden z Vašich návrhů reálně aplikovat?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Navrhl jste dvě varianty větrání. Jaké další varianty nuceného větrání byste navrhoval?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57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234888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8144" y="5373216"/>
            <a:ext cx="3065544" cy="875184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Tomáš Brabec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80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7498080" cy="1143000"/>
          </a:xfrm>
        </p:spPr>
        <p:txBody>
          <a:bodyPr>
            <a:no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Motivace a důvody k řešení daného problému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/>
          <a:lstStyle/>
          <a:p>
            <a:r>
              <a:rPr lang="cs-CZ" dirty="0">
                <a:latin typeface="Arial" pitchFamily="34" charset="0"/>
                <a:cs typeface="Arial" pitchFamily="34" charset="0"/>
              </a:rPr>
              <a:t>H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lubší porozumění danému tématu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Osobní zkušenost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095363" y="3553712"/>
            <a:ext cx="4065841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57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988840"/>
            <a:ext cx="7498080" cy="48006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Poslední trendy nuceného větrání obytných budov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Klady a zápory použití nuceného větrání u novostaveb a rekonstruovaných budov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Příklad variantního řešení konkrétní budovy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6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620688"/>
            <a:ext cx="7498080" cy="1143000"/>
          </a:xfrm>
        </p:spPr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Metodika práce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420888"/>
            <a:ext cx="7498080" cy="48006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sběru dat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analýzy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Metoda komparace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88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Teoretická část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844824"/>
            <a:ext cx="7498080" cy="4800600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Význam větrání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Vzduch v budově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Požadavky na větrání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Systémy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větrání a jejich prvky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Trendy nuceného větrání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2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Arial" pitchFamily="34" charset="0"/>
                <a:cs typeface="Arial" pitchFamily="34" charset="0"/>
              </a:rPr>
              <a:t>Aplikační část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2 varianty</a:t>
            </a:r>
          </a:p>
          <a:p>
            <a:pPr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p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odtlakový systém</a:t>
            </a:r>
          </a:p>
          <a:p>
            <a:pPr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ovnotlaký systém</a:t>
            </a:r>
          </a:p>
          <a:p>
            <a:pPr marL="82296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Průtok vzduchu, tepelná ztráta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Trvalé větrání, nárazové větrání</a:t>
            </a:r>
          </a:p>
          <a:p>
            <a:pPr marL="82296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02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100" dirty="0" smtClean="0">
                <a:latin typeface="Arial" pitchFamily="34" charset="0"/>
                <a:cs typeface="Arial" pitchFamily="34" charset="0"/>
              </a:rPr>
              <a:t>Schéma systému podtlakového větrání (varianta A)</a:t>
            </a:r>
            <a:endParaRPr lang="cs-CZ" sz="4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2768" y="1628800"/>
            <a:ext cx="5976664" cy="4845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1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100" dirty="0">
                <a:latin typeface="Arial" pitchFamily="34" charset="0"/>
                <a:cs typeface="Arial" pitchFamily="34" charset="0"/>
              </a:rPr>
              <a:t>Schéma systému </a:t>
            </a:r>
            <a:r>
              <a:rPr lang="cs-CZ" sz="4100" dirty="0" smtClean="0">
                <a:latin typeface="Arial" pitchFamily="34" charset="0"/>
                <a:cs typeface="Arial" pitchFamily="34" charset="0"/>
              </a:rPr>
              <a:t>rovnotlakého </a:t>
            </a:r>
            <a:r>
              <a:rPr lang="cs-CZ" sz="4100" dirty="0">
                <a:latin typeface="Arial" pitchFamily="34" charset="0"/>
                <a:cs typeface="Arial" pitchFamily="34" charset="0"/>
              </a:rPr>
              <a:t>větrání (varianta </a:t>
            </a:r>
            <a:r>
              <a:rPr lang="cs-CZ" sz="4100" dirty="0" smtClean="0">
                <a:latin typeface="Arial" pitchFamily="34" charset="0"/>
                <a:cs typeface="Arial" pitchFamily="34" charset="0"/>
              </a:rPr>
              <a:t>B)</a:t>
            </a:r>
            <a:endParaRPr lang="cs-CZ" sz="4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891" y="1412776"/>
            <a:ext cx="6142876" cy="5322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203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1143000"/>
          </a:xfrm>
        </p:spPr>
        <p:txBody>
          <a:bodyPr>
            <a:normAutofit/>
          </a:bodyPr>
          <a:lstStyle/>
          <a:p>
            <a:r>
              <a:rPr lang="cs-CZ" sz="4400" dirty="0">
                <a:latin typeface="Arial" pitchFamily="34" charset="0"/>
                <a:cs typeface="Arial" pitchFamily="34" charset="0"/>
              </a:rPr>
              <a:t>Doplňující dotazy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vedoucí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Vysvětlete a popište obr. č. 17 – Graf tepelných ztrát způsobených větráním na straně 38.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Objasněte prosím Váš závěr: „Z informací uváděných v teoretické části, bylo možné vysledovat skutečnost, že neexistuje vhodný systém pro novostavby nebo pro rekonstruované budovy.“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78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212</TotalTime>
  <Words>216</Words>
  <Application>Microsoft Office PowerPoint</Application>
  <PresentationFormat>Předvádění na obrazovce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Slunovrat</vt:lpstr>
      <vt:lpstr>Nucené větrání obytných budov</vt:lpstr>
      <vt:lpstr>Motivace a důvody k řešení daného problému</vt:lpstr>
      <vt:lpstr>Cíl práce</vt:lpstr>
      <vt:lpstr>Metodika práce</vt:lpstr>
      <vt:lpstr>Teoretická část</vt:lpstr>
      <vt:lpstr>Aplikační část</vt:lpstr>
      <vt:lpstr>Schéma systému podtlakového větrání (varianta A)</vt:lpstr>
      <vt:lpstr>Schéma systému rovnotlakého větrání (varianta B)</vt:lpstr>
      <vt:lpstr>Doplňující dotazy vedoucí</vt:lpstr>
      <vt:lpstr>Obrázek 17 Graf tepelných ztrát způsobených větráním </vt:lpstr>
      <vt:lpstr>Doplňující dotazy oponent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NUCENÉ VĚTRÁNÍ OBYTNÝCH BUDOV</dc:title>
  <dc:creator>TOMAS</dc:creator>
  <cp:lastModifiedBy>TOMAS</cp:lastModifiedBy>
  <cp:revision>20</cp:revision>
  <dcterms:created xsi:type="dcterms:W3CDTF">2018-01-21T21:01:32Z</dcterms:created>
  <dcterms:modified xsi:type="dcterms:W3CDTF">2018-01-22T21:43:11Z</dcterms:modified>
</cp:coreProperties>
</file>