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68" r:id="rId3"/>
    <p:sldId id="263" r:id="rId4"/>
    <p:sldId id="257" r:id="rId5"/>
    <p:sldId id="258" r:id="rId6"/>
    <p:sldId id="270" r:id="rId7"/>
    <p:sldId id="264" r:id="rId8"/>
    <p:sldId id="266" r:id="rId9"/>
    <p:sldId id="267" r:id="rId10"/>
    <p:sldId id="265" r:id="rId11"/>
    <p:sldId id="269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-77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456F8-AF56-4A11-AF2C-C204DC54F3A4}" type="datetimeFigureOut">
              <a:rPr lang="en-US" smtClean="0"/>
              <a:pPr/>
              <a:t>1/21/2018</a:t>
            </a:fld>
            <a:endParaRPr lang="en-US"/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56B9-80E1-4081-A7D9-5AB1EEB983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Elipsa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456F8-AF56-4A11-AF2C-C204DC54F3A4}" type="datetimeFigureOut">
              <a:rPr lang="en-US" smtClean="0"/>
              <a:pPr/>
              <a:t>1/21/2018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56B9-80E1-4081-A7D9-5AB1EEB983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456F8-AF56-4A11-AF2C-C204DC54F3A4}" type="datetimeFigureOut">
              <a:rPr lang="en-US" smtClean="0"/>
              <a:pPr/>
              <a:t>1/21/2018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56B9-80E1-4081-A7D9-5AB1EEB983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456F8-AF56-4A11-AF2C-C204DC54F3A4}" type="datetimeFigureOut">
              <a:rPr lang="en-US" smtClean="0"/>
              <a:pPr/>
              <a:t>1/21/2018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56B9-80E1-4081-A7D9-5AB1EEB983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456F8-AF56-4A11-AF2C-C204DC54F3A4}" type="datetimeFigureOut">
              <a:rPr lang="en-US" smtClean="0"/>
              <a:pPr/>
              <a:t>1/21/2018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56B9-80E1-4081-A7D9-5AB1EEB983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Obdélník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456F8-AF56-4A11-AF2C-C204DC54F3A4}" type="datetimeFigureOut">
              <a:rPr lang="en-US" smtClean="0"/>
              <a:pPr/>
              <a:t>1/21/2018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56B9-80E1-4081-A7D9-5AB1EEB983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456F8-AF56-4A11-AF2C-C204DC54F3A4}" type="datetimeFigureOut">
              <a:rPr lang="en-US" smtClean="0"/>
              <a:pPr/>
              <a:t>1/21/2018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56B9-80E1-4081-A7D9-5AB1EEB983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456F8-AF56-4A11-AF2C-C204DC54F3A4}" type="datetimeFigureOut">
              <a:rPr lang="en-US" smtClean="0"/>
              <a:pPr/>
              <a:t>1/21/2018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56B9-80E1-4081-A7D9-5AB1EEB983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456F8-AF56-4A11-AF2C-C204DC54F3A4}" type="datetimeFigureOut">
              <a:rPr lang="en-US" smtClean="0"/>
              <a:pPr/>
              <a:t>1/21/2018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56B9-80E1-4081-A7D9-5AB1EEB983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Obdélník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456F8-AF56-4A11-AF2C-C204DC54F3A4}" type="datetimeFigureOut">
              <a:rPr lang="en-US" smtClean="0"/>
              <a:pPr/>
              <a:t>1/21/2018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56B9-80E1-4081-A7D9-5AB1EEB983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456F8-AF56-4A11-AF2C-C204DC54F3A4}" type="datetimeFigureOut">
              <a:rPr lang="en-US" smtClean="0"/>
              <a:pPr/>
              <a:t>1/21/2018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56B9-80E1-4081-A7D9-5AB1EEB983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bdélník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09456F8-AF56-4A11-AF2C-C204DC54F3A4}" type="datetimeFigureOut">
              <a:rPr lang="en-US" smtClean="0"/>
              <a:pPr/>
              <a:t>1/21/2018</a:t>
            </a:fld>
            <a:endParaRPr lang="en-US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69A56B9-80E1-4081-A7D9-5AB1EEB983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Obdélník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5950" y="359897"/>
            <a:ext cx="9899650" cy="2340441"/>
          </a:xfrm>
        </p:spPr>
        <p:txBody>
          <a:bodyPr>
            <a:normAutofit fontScale="90000"/>
          </a:bodyPr>
          <a:lstStyle/>
          <a:p>
            <a:pPr algn="ctr"/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en-US" sz="4400" dirty="0" err="1"/>
              <a:t>Identifikační</a:t>
            </a:r>
            <a:r>
              <a:rPr lang="en-US" sz="4400" dirty="0"/>
              <a:t> </a:t>
            </a:r>
            <a:r>
              <a:rPr lang="en-US" sz="4400" dirty="0" err="1"/>
              <a:t>studie</a:t>
            </a:r>
            <a:r>
              <a:rPr lang="en-US" sz="4400" dirty="0"/>
              <a:t> </a:t>
            </a:r>
            <a:r>
              <a:rPr lang="en-US" sz="4400" dirty="0" err="1"/>
              <a:t>brownfieldu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0503" y="4616191"/>
            <a:ext cx="9144000" cy="1655762"/>
          </a:xfrm>
        </p:spPr>
        <p:txBody>
          <a:bodyPr tIns="0" anchor="t">
            <a:normAutofit/>
          </a:bodyPr>
          <a:lstStyle/>
          <a:p>
            <a:pPr marL="27305"/>
            <a:r>
              <a:rPr lang="cs-CZ" b="1" dirty="0"/>
              <a:t>Autor bakalářské práce:	</a:t>
            </a:r>
            <a:r>
              <a:rPr lang="cs-CZ" dirty="0"/>
              <a:t>Benjamin Islami</a:t>
            </a:r>
            <a:endParaRPr lang="en-US" dirty="0">
              <a:cs typeface="Arial"/>
            </a:endParaRPr>
          </a:p>
          <a:p>
            <a:pPr marL="27305"/>
            <a:r>
              <a:rPr lang="cs-CZ" b="1" dirty="0"/>
              <a:t>Vedoucí bakalářské práce:	</a:t>
            </a:r>
            <a:r>
              <a:rPr lang="cs-CZ" dirty="0"/>
              <a:t>Ing. Zuzana Kramářová Ph.D.</a:t>
            </a:r>
            <a:endParaRPr lang="en-US" dirty="0">
              <a:cs typeface="Arial"/>
            </a:endParaRPr>
          </a:p>
          <a:p>
            <a:pPr marL="27305"/>
            <a:r>
              <a:rPr lang="cs-CZ" b="1" dirty="0"/>
              <a:t>České Budějovice, leden 2018</a:t>
            </a:r>
            <a:endParaRPr lang="en-US" dirty="0">
              <a:cs typeface="Arial"/>
            </a:endParaRPr>
          </a:p>
          <a:p>
            <a:pPr marL="27305"/>
            <a:endParaRPr lang="en-US" dirty="0"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0" y="527588"/>
            <a:ext cx="6096000" cy="1143903"/>
          </a:xfrm>
          <a:prstGeom prst="rect">
            <a:avLst/>
          </a:prstGeom>
        </p:spPr>
        <p:txBody>
          <a:bodyPr>
            <a:spAutoFit/>
          </a:bodyPr>
          <a:lstStyle/>
          <a:p>
            <a:pPr marR="179705" algn="ctr">
              <a:lnSpc>
                <a:spcPct val="150000"/>
              </a:lnSpc>
              <a:spcBef>
                <a:spcPts val="3000"/>
              </a:spcBef>
              <a:spcAft>
                <a:spcPts val="1000"/>
              </a:spcAft>
            </a:pPr>
            <a:r>
              <a:rPr lang="cs-CZ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Vysoká škola technická a ekonomická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R="179705" algn="ctr">
              <a:lnSpc>
                <a:spcPct val="150000"/>
              </a:lnSpc>
              <a:spcAft>
                <a:spcPts val="1000"/>
              </a:spcAft>
            </a:pPr>
            <a:r>
              <a:rPr lang="cs-CZ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Ústav technicko-technologický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7276" y="417514"/>
            <a:ext cx="13589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2197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 vedoucího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Proč jste vybral právě lokalitu znojemského pivovaru?</a:t>
            </a:r>
          </a:p>
          <a:p>
            <a:r>
              <a:rPr lang="cs-CZ" dirty="0"/>
              <a:t> Čím jste se inspiroval při výběru nových funkcí pro lokalitu?</a:t>
            </a:r>
          </a:p>
          <a:p>
            <a:r>
              <a:rPr lang="cs-CZ" dirty="0"/>
              <a:t> Jakou roli by lokalita hrála po realizaci Vašich návrhů v infrastruktuře Znojma?</a:t>
            </a:r>
          </a:p>
          <a:p>
            <a:r>
              <a:rPr lang="cs-CZ" dirty="0"/>
              <a:t> V lokalitě navrhujete dvě restaurační zařízení - popište je blíže. </a:t>
            </a:r>
          </a:p>
          <a:p>
            <a:r>
              <a:rPr lang="cs-CZ" dirty="0"/>
              <a:t>Jaký by byl další postup zpracování, aby bylo možno nakonec Vaše návrhy realizovat? Nastiňte jednotlivé kroky v obecné rovině.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 oponenta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lokalitě navrhujete dvě restaurační zařízení myslíte si, že se v dané lokalitě uživí? Vysvětlete proč?</a:t>
            </a:r>
          </a:p>
          <a:p>
            <a:endParaRPr lang="cs-CZ" dirty="0"/>
          </a:p>
          <a:p>
            <a:r>
              <a:rPr lang="cs-CZ" dirty="0"/>
              <a:t>Pro představu o jaké náklady se jedná. Jste schopen odhadnout například pomocí </a:t>
            </a:r>
            <a:r>
              <a:rPr lang="cs-CZ" dirty="0" err="1"/>
              <a:t>technicko</a:t>
            </a:r>
            <a:r>
              <a:rPr lang="cs-CZ" dirty="0"/>
              <a:t> hospodářské ukazatele v jaké výši by bylo potřebné </a:t>
            </a:r>
            <a:r>
              <a:rPr lang="cs-CZ" dirty="0" err="1"/>
              <a:t>zainvestovat</a:t>
            </a:r>
            <a:r>
              <a:rPr lang="cs-CZ" dirty="0"/>
              <a:t> pro realizaci Vašeho návrhu?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  </a:t>
            </a:r>
            <a:endParaRPr lang="en-US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4167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prezentace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Motivace k řešení daného problému</a:t>
            </a:r>
          </a:p>
          <a:p>
            <a:r>
              <a:rPr lang="cs-CZ" dirty="0"/>
              <a:t>Cíle práce</a:t>
            </a:r>
          </a:p>
          <a:p>
            <a:r>
              <a:rPr lang="cs-CZ" dirty="0"/>
              <a:t>Metody</a:t>
            </a:r>
          </a:p>
          <a:p>
            <a:r>
              <a:rPr lang="cs-CZ" dirty="0"/>
              <a:t>Dosažené výsledky </a:t>
            </a:r>
          </a:p>
          <a:p>
            <a:r>
              <a:rPr lang="cs-CZ" dirty="0"/>
              <a:t>Přínos práce</a:t>
            </a:r>
          </a:p>
          <a:p>
            <a:r>
              <a:rPr lang="cs-CZ" dirty="0"/>
              <a:t>Závěrečné shrnutí</a:t>
            </a:r>
          </a:p>
          <a:p>
            <a:r>
              <a:rPr lang="cs-CZ" dirty="0"/>
              <a:t>Otázky vedoucího práce a oponenta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Motivace k řešení daného problému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 anchor="t">
            <a:normAutofit/>
          </a:bodyPr>
          <a:lstStyle/>
          <a:p>
            <a:pPr indent="-283210"/>
            <a:endParaRPr lang="cs-CZ" dirty="0">
              <a:cs typeface="Arial"/>
            </a:endParaRPr>
          </a:p>
          <a:p>
            <a:pPr indent="-283210"/>
            <a:r>
              <a:rPr lang="cs-CZ" dirty="0"/>
              <a:t>Atraktivní lokalita</a:t>
            </a:r>
            <a:endParaRPr lang="cs-CZ" dirty="0">
              <a:cs typeface="Arial"/>
            </a:endParaRPr>
          </a:p>
          <a:p>
            <a:pPr indent="-283210"/>
            <a:endParaRPr lang="cs-CZ" dirty="0">
              <a:cs typeface="Arial"/>
            </a:endParaRPr>
          </a:p>
          <a:p>
            <a:pPr indent="-283210"/>
            <a:r>
              <a:rPr lang="cs-CZ" dirty="0"/>
              <a:t>Aktuálnost brownfield</a:t>
            </a:r>
            <a:endParaRPr lang="cs-CZ" dirty="0">
              <a:cs typeface="Arial"/>
            </a:endParaRPr>
          </a:p>
          <a:p>
            <a:pPr indent="-283210"/>
            <a:endParaRPr lang="cs-CZ" dirty="0">
              <a:cs typeface="Arial"/>
            </a:endParaRPr>
          </a:p>
          <a:p>
            <a:pPr indent="-283210"/>
            <a:r>
              <a:rPr lang="cs-CZ" dirty="0"/>
              <a:t>Prohloubení znalostí</a:t>
            </a:r>
            <a:endParaRPr lang="cs-CZ" dirty="0">
              <a:cs typeface="Arial"/>
            </a:endParaRPr>
          </a:p>
          <a:p>
            <a:pPr indent="-283210"/>
            <a:endParaRPr lang="cs-CZ" dirty="0">
              <a:cs typeface="Arial"/>
            </a:endParaRPr>
          </a:p>
          <a:p>
            <a:pPr indent="-283210"/>
            <a:r>
              <a:rPr lang="cs-CZ" dirty="0">
                <a:cs typeface="Arial"/>
              </a:rPr>
              <a:t>dobré příklady na globální i lokální úrovni</a:t>
            </a:r>
          </a:p>
          <a:p>
            <a:pPr indent="-283210"/>
            <a:endParaRPr lang="cs-CZ" dirty="0">
              <a:cs typeface="Arial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4113" y="1440678"/>
            <a:ext cx="4876800" cy="354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práce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Vybrat lokalitu typu </a:t>
            </a:r>
            <a:r>
              <a:rPr lang="cs-CZ" dirty="0" err="1"/>
              <a:t>brownfield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/>
              <a:t>Zpracovat studii jejího současného stavu.</a:t>
            </a:r>
          </a:p>
          <a:p>
            <a:endParaRPr lang="cs-CZ" dirty="0"/>
          </a:p>
          <a:p>
            <a:r>
              <a:rPr lang="cs-CZ" dirty="0"/>
              <a:t>Provést průzkum existujících dokumentací.</a:t>
            </a:r>
          </a:p>
          <a:p>
            <a:endParaRPr lang="cs-CZ" dirty="0"/>
          </a:p>
          <a:p>
            <a:r>
              <a:rPr lang="cs-CZ" dirty="0"/>
              <a:t> Navrhnout její vhodnou revitalizaci na úrovni studie jednotlivých objektů.</a:t>
            </a:r>
          </a:p>
          <a:p>
            <a:endParaRPr lang="cs-CZ" dirty="0"/>
          </a:p>
          <a:p>
            <a:endParaRPr lang="en-US" dirty="0"/>
          </a:p>
        </p:txBody>
      </p:sp>
      <p:pic>
        <p:nvPicPr>
          <p:cNvPr id="5" name="Zástupný symbol pro obsah 3" descr="C:\Users\Benjamin\Downloads\18136765_10208150953442664_359859127_n.pn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1" y="1771650"/>
            <a:ext cx="5381625" cy="3701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968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 lnSpcReduction="10000"/>
          </a:bodyPr>
          <a:lstStyle/>
          <a:p>
            <a:pPr indent="-283210"/>
            <a:r>
              <a:rPr lang="cs-CZ" dirty="0">
                <a:cs typeface="Arial"/>
              </a:rPr>
              <a:t>Studium literatury</a:t>
            </a:r>
            <a:endParaRPr lang="cs-CZ" dirty="0"/>
          </a:p>
          <a:p>
            <a:pPr indent="-283210"/>
            <a:endParaRPr lang="cs-CZ" dirty="0"/>
          </a:p>
          <a:p>
            <a:pPr indent="-283210"/>
            <a:r>
              <a:rPr lang="cs-CZ" dirty="0"/>
              <a:t>Konzultace s úřady</a:t>
            </a:r>
            <a:endParaRPr lang="cs-CZ" dirty="0">
              <a:cs typeface="Arial"/>
            </a:endParaRPr>
          </a:p>
          <a:p>
            <a:pPr indent="-283210"/>
            <a:endParaRPr lang="cs-CZ" dirty="0">
              <a:cs typeface="Arial"/>
            </a:endParaRPr>
          </a:p>
          <a:p>
            <a:pPr indent="-283210"/>
            <a:r>
              <a:rPr lang="cs-CZ" dirty="0"/>
              <a:t>Vlastní průzkum dané lokality</a:t>
            </a:r>
            <a:endParaRPr lang="cs-CZ" dirty="0">
              <a:cs typeface="Arial"/>
            </a:endParaRPr>
          </a:p>
          <a:p>
            <a:pPr indent="-283210"/>
            <a:endParaRPr lang="cs-CZ" dirty="0">
              <a:cs typeface="Arial"/>
            </a:endParaRPr>
          </a:p>
          <a:p>
            <a:pPr indent="-283210"/>
            <a:r>
              <a:rPr lang="cs-CZ" dirty="0"/>
              <a:t>Analýza jednotlivých objektů areálu</a:t>
            </a:r>
            <a:endParaRPr lang="cs-CZ" dirty="0">
              <a:cs typeface="Arial"/>
            </a:endParaRPr>
          </a:p>
          <a:p>
            <a:pPr indent="-283210"/>
            <a:endParaRPr lang="cs-CZ" dirty="0">
              <a:cs typeface="Arial"/>
            </a:endParaRPr>
          </a:p>
          <a:p>
            <a:pPr indent="-283210"/>
            <a:r>
              <a:rPr lang="cs-CZ" dirty="0"/>
              <a:t>Vyhodnocení celkového stavu areálu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549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Stávající a navrhovaný stav areálu</a:t>
            </a:r>
          </a:p>
        </p:txBody>
      </p:sp>
      <p:pic>
        <p:nvPicPr>
          <p:cNvPr id="15" name="Obrázek 44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213" y="2260917"/>
            <a:ext cx="4876800" cy="3190240"/>
          </a:xfrm>
          <a:prstGeom prst="rect">
            <a:avLst/>
          </a:prstGeom>
        </p:spPr>
      </p:pic>
      <p:pic>
        <p:nvPicPr>
          <p:cNvPr id="16" name="Zástupný symbol pro obsah 15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4525" y="2218714"/>
            <a:ext cx="4876800" cy="3274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Dosažené výsledky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Zmapování dané lokality</a:t>
            </a:r>
          </a:p>
          <a:p>
            <a:endParaRPr lang="cs-CZ" dirty="0"/>
          </a:p>
          <a:p>
            <a:r>
              <a:rPr lang="cs-CZ" dirty="0"/>
              <a:t>Fotodokumentace jednotlivých částí areálu</a:t>
            </a:r>
          </a:p>
          <a:p>
            <a:endParaRPr lang="cs-CZ" dirty="0"/>
          </a:p>
          <a:p>
            <a:r>
              <a:rPr lang="cs-CZ" dirty="0"/>
              <a:t>Zhodnocení technického stavu objektů </a:t>
            </a:r>
          </a:p>
          <a:p>
            <a:endParaRPr lang="cs-CZ" dirty="0"/>
          </a:p>
          <a:p>
            <a:r>
              <a:rPr lang="cs-CZ" dirty="0"/>
              <a:t>Návrh nového funkčního využití</a:t>
            </a: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Přínos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Zvýšení turistického ruchu</a:t>
            </a:r>
          </a:p>
          <a:p>
            <a:endParaRPr lang="cs-CZ" dirty="0"/>
          </a:p>
          <a:p>
            <a:r>
              <a:rPr lang="cs-CZ" dirty="0"/>
              <a:t>Obnovení chátrajícího areálu</a:t>
            </a:r>
          </a:p>
          <a:p>
            <a:endParaRPr lang="cs-CZ" dirty="0"/>
          </a:p>
          <a:p>
            <a:r>
              <a:rPr lang="cs-CZ" dirty="0"/>
              <a:t>Informovat veřejnost a podnikatele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Závěrečné shrnutí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Cíle práce splněny </a:t>
            </a:r>
          </a:p>
          <a:p>
            <a:endParaRPr lang="cs-CZ" dirty="0"/>
          </a:p>
          <a:p>
            <a:r>
              <a:rPr lang="cs-CZ" dirty="0"/>
              <a:t>Nové využití areálu</a:t>
            </a:r>
          </a:p>
          <a:p>
            <a:pPr>
              <a:buNone/>
            </a:pPr>
            <a:endParaRPr lang="cs-CZ" dirty="0"/>
          </a:p>
          <a:p>
            <a:r>
              <a:rPr lang="cs-CZ" dirty="0"/>
              <a:t>Informovat o stavu areálu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Vlastní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345</TotalTime>
  <Words>258</Words>
  <Application>Microsoft Office PowerPoint</Application>
  <PresentationFormat>Widescreen</PresentationFormat>
  <Paragraphs>69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Slunovrat</vt:lpstr>
      <vt:lpstr>             Identifikační studie brownfieldu</vt:lpstr>
      <vt:lpstr>Obsah prezentace</vt:lpstr>
      <vt:lpstr>Motivace k řešení daného problému</vt:lpstr>
      <vt:lpstr>Cíle práce</vt:lpstr>
      <vt:lpstr>Metody </vt:lpstr>
      <vt:lpstr>Stávající a navrhovaný stav areálu</vt:lpstr>
      <vt:lpstr>Dosažené výsledky </vt:lpstr>
      <vt:lpstr>Přínos práce</vt:lpstr>
      <vt:lpstr>Závěrečné shrnutí</vt:lpstr>
      <vt:lpstr>Otázky vedoucího práce</vt:lpstr>
      <vt:lpstr>Otázky oponenta práce</vt:lpstr>
      <vt:lpstr>Děkuji za pozornost 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Identifikační studie brownfieldu</dc:title>
  <dc:creator>Sandra Keyzlarova</dc:creator>
  <cp:lastModifiedBy>Benjamin Islami</cp:lastModifiedBy>
  <cp:revision>21</cp:revision>
  <dcterms:created xsi:type="dcterms:W3CDTF">2017-06-12T08:39:19Z</dcterms:created>
  <dcterms:modified xsi:type="dcterms:W3CDTF">2018-01-21T18:00:39Z</dcterms:modified>
</cp:coreProperties>
</file>