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9" r:id="rId7"/>
    <p:sldId id="261" r:id="rId8"/>
    <p:sldId id="263" r:id="rId9"/>
    <p:sldId id="264" r:id="rId10"/>
    <p:sldId id="25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bg1">
                <a:lumMod val="85000"/>
              </a:schemeClr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45CE-C706-44E4-A269-0D81B9640E67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C39E-2680-4892-B9CC-E2594AA8B8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501122" cy="5857916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>Projekt pro stavební povolení rodinného domu na bázi dřeva(srubový charakter)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Autor bakalářské práce: Jan Vaněček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Vedoucí bakalářské práce: Ing. Jiří Šál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Oponent bakalářské práce: Ing. Petr Blažek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České Budějovice, Leden 2018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072206"/>
          </a:xfrm>
        </p:spPr>
        <p:txBody>
          <a:bodyPr>
            <a:normAutofit lnSpcReduction="1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Pohledy</a:t>
            </a: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Zdroj: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vlastrní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tvorba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Zdroj: vlastní tvorba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  <p:pic>
        <p:nvPicPr>
          <p:cNvPr id="7" name="Obrázek 6" descr="p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4422"/>
            <a:ext cx="8929718" cy="5013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Rodinný dům odpovídá dnešním požadavkům na bydlení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Je architektonicky zajímavý a dispozičně správně řešený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Cíl práce byl splněn</a:t>
            </a:r>
            <a:endParaRPr lang="cs-CZ" sz="4000" b="1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Doplňující dotazy</a:t>
            </a:r>
          </a:p>
          <a:p>
            <a:endParaRPr lang="cs-CZ" sz="4000" dirty="0">
              <a:latin typeface="Arial" pitchFamily="34" charset="0"/>
              <a:cs typeface="Arial" pitchFamily="34" charset="0"/>
            </a:endParaRPr>
          </a:p>
          <a:p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Ing. Jiří Šál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 Proč ve výkrese soklu máte umístěný keramický obklad na styku podlahy a první kulatiny?</a:t>
            </a:r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Ing. Petr Blažek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 Proč ve výkrese soklu máte umístěný keramický obklad na styku podlahy a první kulatiny?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bsah 5" descr="dd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642918"/>
            <a:ext cx="7978897" cy="6054726"/>
          </a:xfrm>
        </p:spPr>
      </p:pic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4000" dirty="0" smtClean="0"/>
          </a:p>
          <a:p>
            <a:pPr algn="ctr"/>
            <a:endParaRPr lang="cs-CZ" sz="4000" dirty="0" smtClean="0"/>
          </a:p>
          <a:p>
            <a:pPr algn="ctr"/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Výzkumný  problém a použité metody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Přínos práce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Umístění stavby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Půdorys 1.NP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Půdorys 2.NP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Pohledy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Závěrečné shrnutí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Doplňující dotazy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a důvody k řešení daného problému: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Osobní zájem o dřevostavby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Přiblížení jedinečnosti těchto staveb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Přiblížení konstrukčního řešení srubové stavby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řešení rodinného domu srubového typu na bázi dřeva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Dům musí odpovídat soudobým požadavkům na kvalitní bydlení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Obsahem práce bude projekt pro stavební povolení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 a použité metody: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Výzkumný problém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Návrh rodinného domu srubového typu pro stavební povolení</a:t>
            </a:r>
          </a:p>
          <a:p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Použité metody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Metoda sběru dat, zpracování a vyhodnocení dat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Přínos práce: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Rozšíření znalostí o dřevostavbách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Objasnění konstrukčního řešení srubů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Objasnění detailů specifických pro srubové stavby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6072206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Umístění stavby a identifikační údaje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Katastrální území: Katovice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Parcelní číslo: 1900/4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Výměra pozemku: 2246 m2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Zastavěná plocha: 111,75 m2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lvl="8"/>
            <a:r>
              <a:rPr lang="cs-CZ" dirty="0" smtClean="0">
                <a:latin typeface="Arial" pitchFamily="34" charset="0"/>
                <a:cs typeface="Arial" pitchFamily="34" charset="0"/>
              </a:rPr>
              <a:t>Umístění objektu, zdroj: mapy.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cz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  <p:pic>
        <p:nvPicPr>
          <p:cNvPr id="6" name="Obrázek 5" descr="situa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4986" y="2928934"/>
            <a:ext cx="4669014" cy="30816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28652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Půdorys 1.NP</a:t>
            </a: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Zdroj: vlastní tvorba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  <p:pic>
        <p:nvPicPr>
          <p:cNvPr id="6" name="Obrázek 5" descr="pl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243036"/>
            <a:ext cx="6858048" cy="5133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28652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Půdorys 2.NP</a:t>
            </a: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Zdroj: vlastní tvorba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3" y="0"/>
            <a:ext cx="4344007" cy="562053"/>
          </a:xfrm>
          <a:prstGeom prst="rect">
            <a:avLst/>
          </a:prstGeom>
        </p:spPr>
      </p:pic>
      <p:pic>
        <p:nvPicPr>
          <p:cNvPr id="7" name="Obrázek 6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275268"/>
            <a:ext cx="7929618" cy="5098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248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Projekt pro stavební povolení rodinného domu na bázi dřeva(srubový charakter)        Autor bakalářské práce: Jan Vaněček Vedoucí bakalářské práce: Ing. Jiří Šál Oponent bakalářské práce: Ing. Petr Blažek České Budějovice, Leden 2018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pro stavební povolení rodinného domu na bázi dřeva(srubový charakter)  Autor bakalářské práce: Jan Vaněček Vedoucí bakalářské práce: Ing. Jiří Šál Oponent bakalářské práce: Ing. Petr Blažek</dc:title>
  <dc:creator>admin</dc:creator>
  <cp:lastModifiedBy>admin</cp:lastModifiedBy>
  <cp:revision>21</cp:revision>
  <dcterms:created xsi:type="dcterms:W3CDTF">2018-01-21T17:08:36Z</dcterms:created>
  <dcterms:modified xsi:type="dcterms:W3CDTF">2018-01-22T19:07:48Z</dcterms:modified>
</cp:coreProperties>
</file>