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FFC607-F99A-4345-AFB2-3231064A0367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4E74B6-605B-4A08-9DAF-24762BA8E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Výběr stavebních strojů pro konkrétní stavební práce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Vypracoval</a:t>
            </a:r>
            <a:r>
              <a:rPr lang="cs-CZ" dirty="0" smtClean="0"/>
              <a:t>: Tomáš </a:t>
            </a:r>
            <a:r>
              <a:rPr lang="cs-CZ" dirty="0" smtClean="0"/>
              <a:t>Beneš</a:t>
            </a:r>
          </a:p>
          <a:p>
            <a:r>
              <a:rPr lang="cs-CZ" dirty="0" smtClean="0"/>
              <a:t>Vedoucí: Ing. Terezie Vondráčková, </a:t>
            </a:r>
            <a:r>
              <a:rPr lang="cs-CZ" dirty="0" err="1" smtClean="0"/>
              <a:t>Ph.D</a:t>
            </a:r>
            <a:endParaRPr lang="cs-CZ" dirty="0" smtClean="0"/>
          </a:p>
          <a:p>
            <a:r>
              <a:rPr lang="cs-CZ" dirty="0" smtClean="0"/>
              <a:t>Oponent: </a:t>
            </a:r>
            <a:r>
              <a:rPr lang="cs-CZ" dirty="0" smtClean="0"/>
              <a:t>prof. Ing. Věra </a:t>
            </a:r>
            <a:r>
              <a:rPr lang="cs-CZ" dirty="0" err="1" smtClean="0"/>
              <a:t>Voštová</a:t>
            </a:r>
            <a:r>
              <a:rPr lang="cs-CZ" dirty="0" smtClean="0"/>
              <a:t>, CSc.</a:t>
            </a:r>
          </a:p>
          <a:p>
            <a:pPr algn="l"/>
            <a:endParaRPr lang="cs-CZ" dirty="0" smtClean="0"/>
          </a:p>
          <a:p>
            <a:endParaRPr lang="cs-CZ" dirty="0"/>
          </a:p>
        </p:txBody>
      </p:sp>
      <p:pic>
        <p:nvPicPr>
          <p:cNvPr id="48131" name="Picture 3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390525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Rypadlo-nakladač AKUPI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Dumper</a:t>
            </a:r>
            <a:r>
              <a:rPr lang="cs-CZ" dirty="0" smtClean="0"/>
              <a:t> CATERPILLAR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Stávající strojní sestava</a:t>
            </a:r>
            <a:endParaRPr lang="cs-CZ" dirty="0"/>
          </a:p>
        </p:txBody>
      </p:sp>
      <p:pic>
        <p:nvPicPr>
          <p:cNvPr id="4" name="Obrázek 7" descr="IMG_20170222_08074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43504" y="1714488"/>
            <a:ext cx="3608472" cy="2071702"/>
          </a:xfrm>
          <a:prstGeom prst="rect">
            <a:avLst/>
          </a:prstGeom>
        </p:spPr>
      </p:pic>
      <p:pic>
        <p:nvPicPr>
          <p:cNvPr id="5" name="Obrázek 1" descr="dumpe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43504" y="4071942"/>
            <a:ext cx="3482827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Stávající strojní sestava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vyhodnocení: </a:t>
            </a:r>
          </a:p>
          <a:p>
            <a:endParaRPr lang="cs-CZ" dirty="0"/>
          </a:p>
        </p:txBody>
      </p:sp>
      <p:pic>
        <p:nvPicPr>
          <p:cNvPr id="6" name="Obrázek 5" descr="Tabul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357430"/>
            <a:ext cx="6759526" cy="3010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Nově navržená strojní sestava -dosažené výsledky</a:t>
            </a:r>
            <a:endParaRPr lang="cs-CZ" dirty="0"/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000504"/>
            <a:ext cx="4265930" cy="259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Pásové rypadlo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Kolové rypadlo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357298"/>
            <a:ext cx="4335884" cy="262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Nově navržená strojní sestava -dosažené 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Rypadlo-nakladač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Dumper</a:t>
            </a:r>
            <a:endParaRPr lang="cs-CZ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571612"/>
            <a:ext cx="4071966" cy="2463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143380"/>
            <a:ext cx="4000529" cy="241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stávající a nově navržené strojní sestavy </a:t>
            </a:r>
            <a:endParaRPr lang="cs-CZ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557784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jste do práce začlenil tabulku č. 4, str. 28? Jak se došlo k uvedeným hodnotám, jaké byly klíčové faktory pro sestavení tabulky a hodnocení jednotlivých strojů? Je možné vůbec porovnávat tyto dvě sestavy (v návaznosti na prvním výzkumném problému), když nejsou uvedeny shodné váhy a jednotlivá kritéria hodnocení?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Dotazy – vedoucí BP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jaké práce a jakého rozsahu se jedná? Není z textu patrný objem odtěžených zemin ani konkrétní popis technologie, zda jde o výkopové práce nebo rovnací práce apod. </a:t>
            </a:r>
          </a:p>
          <a:p>
            <a:endParaRPr lang="cs-CZ" dirty="0" smtClean="0"/>
          </a:p>
          <a:p>
            <a:r>
              <a:rPr lang="cs-CZ" dirty="0" smtClean="0"/>
              <a:t>Jaký je nedostatek </a:t>
            </a:r>
            <a:r>
              <a:rPr lang="cs-CZ" dirty="0" err="1" smtClean="0"/>
              <a:t>multikriteriálního</a:t>
            </a:r>
            <a:r>
              <a:rPr lang="cs-CZ" dirty="0" smtClean="0"/>
              <a:t> hodnocení?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Dotazy – oponent BP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stavební stroje</a:t>
            </a:r>
          </a:p>
          <a:p>
            <a:endParaRPr lang="cs-CZ" dirty="0" smtClean="0"/>
          </a:p>
          <a:p>
            <a:r>
              <a:rPr lang="cs-CZ" dirty="0" smtClean="0"/>
              <a:t>Zájem o samotný technologický proces – výkopové práce</a:t>
            </a:r>
          </a:p>
          <a:p>
            <a:endParaRPr lang="cs-CZ" dirty="0" smtClean="0"/>
          </a:p>
          <a:p>
            <a:r>
              <a:rPr lang="cs-CZ" dirty="0" smtClean="0"/>
              <a:t>Stavba obchodního domu KIKA v ČB</a:t>
            </a:r>
          </a:p>
          <a:p>
            <a:endParaRPr lang="cs-CZ" dirty="0" smtClean="0"/>
          </a:p>
          <a:p>
            <a:r>
              <a:rPr lang="cs-CZ" dirty="0" smtClean="0"/>
              <a:t>Vstřícnost a ochota vedoucí BP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Proč právě toto téma?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práce je navrhnout strojní sestavu pro konkrétní stavební práce. Na základě tohoto návrhu provést kvalifikovaný výběr daných stavebních strojů s využitím vlastního marketingového průzkumu.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Bude již navržená strojní sestava dostačující, nebo bude na základě marketingového výzkumu možno některé stroje navrhnout lépe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Který stroj z navrhované strojní sestavy bude nejvýhodnější z hlediska ekonomicko-organizačních kritérií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Který výrobce bude mít ve finální strojní sestavě největší zastoupení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Výzkumný problém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dat</a:t>
            </a:r>
          </a:p>
          <a:p>
            <a:endParaRPr lang="cs-CZ" dirty="0" smtClean="0"/>
          </a:p>
          <a:p>
            <a:r>
              <a:rPr lang="cs-CZ" dirty="0" smtClean="0"/>
              <a:t>Zpracování dat 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err="1" smtClean="0"/>
              <a:t>Multikriteriální</a:t>
            </a:r>
            <a:r>
              <a:rPr lang="cs-CZ" dirty="0" smtClean="0"/>
              <a:t> metoda hodnocení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Vyhodnocování dat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Komparativní metoda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Použité metody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Nutná kritéria</a:t>
            </a:r>
          </a:p>
          <a:p>
            <a:endParaRPr lang="cs-CZ" dirty="0" smtClean="0"/>
          </a:p>
          <a:p>
            <a:r>
              <a:rPr lang="cs-CZ" dirty="0" smtClean="0"/>
              <a:t>Potřebná kritéria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Technicko-technologická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Ekonomicko-organizační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Celkové hodnocení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Multikriteriální</a:t>
            </a:r>
            <a:r>
              <a:rPr lang="cs-CZ" dirty="0" smtClean="0"/>
              <a:t> metoda hodnocení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Je-li nejvýhodnější maximální hodnota: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Je-li nejvýhodnější minimální hodnota: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Celkový výsledek: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Použité vzorce</a:t>
            </a:r>
            <a:endParaRPr lang="cs-CZ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59" y="3571876"/>
            <a:ext cx="4744139" cy="571504"/>
          </a:xfrm>
          <a:prstGeom prst="rect">
            <a:avLst/>
          </a:prstGeom>
          <a:noFill/>
        </p:spPr>
      </p:pic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59" y="5000636"/>
            <a:ext cx="4636777" cy="500066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071678"/>
            <a:ext cx="4622508" cy="546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Pásové rypadlo</a:t>
            </a:r>
          </a:p>
          <a:p>
            <a:endParaRPr lang="cs-CZ" dirty="0" smtClean="0"/>
          </a:p>
          <a:p>
            <a:r>
              <a:rPr lang="cs-CZ" dirty="0" smtClean="0"/>
              <a:t>Kolové rypadlo</a:t>
            </a:r>
          </a:p>
          <a:p>
            <a:endParaRPr lang="cs-CZ" dirty="0" smtClean="0"/>
          </a:p>
          <a:p>
            <a:r>
              <a:rPr lang="cs-CZ" dirty="0" smtClean="0"/>
              <a:t>Rypadlo-nakladač</a:t>
            </a:r>
          </a:p>
          <a:p>
            <a:endParaRPr lang="cs-CZ" dirty="0" smtClean="0"/>
          </a:p>
          <a:p>
            <a:r>
              <a:rPr lang="cs-CZ" dirty="0" err="1" smtClean="0"/>
              <a:t>Dumper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Stroje vstupující do průzkumu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Stávající strojní sestava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Pásové rypadlo KOMATSU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Kolové rypadlo LIEBHERR</a:t>
            </a:r>
          </a:p>
        </p:txBody>
      </p:sp>
      <p:pic>
        <p:nvPicPr>
          <p:cNvPr id="6" name="Obrázek 4" descr="IMG_20170220_13164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6380" y="1571612"/>
            <a:ext cx="3301737" cy="1928826"/>
          </a:xfrm>
          <a:prstGeom prst="rect">
            <a:avLst/>
          </a:prstGeom>
        </p:spPr>
      </p:pic>
      <p:pic>
        <p:nvPicPr>
          <p:cNvPr id="7" name="Obrázek 5" descr="IMG_20170222_080702.jpg"/>
          <p:cNvPicPr/>
          <p:nvPr/>
        </p:nvPicPr>
        <p:blipFill>
          <a:blip r:embed="rId3" cstate="print"/>
          <a:srcRect r="-17" b="41359"/>
          <a:stretch>
            <a:fillRect/>
          </a:stretch>
        </p:blipFill>
        <p:spPr>
          <a:xfrm>
            <a:off x="5286380" y="3786190"/>
            <a:ext cx="3285461" cy="2567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1071</TotalTime>
  <Words>306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Výběr stavebních strojů pro konkrétní stavební práce </vt:lpstr>
      <vt:lpstr>Proč právě toto téma? </vt:lpstr>
      <vt:lpstr>Cíl práce</vt:lpstr>
      <vt:lpstr>Výzkumný problém</vt:lpstr>
      <vt:lpstr>Použité metody</vt:lpstr>
      <vt:lpstr>Multikriteriální metoda hodnocení</vt:lpstr>
      <vt:lpstr>Použité vzorce</vt:lpstr>
      <vt:lpstr>Stroje vstupující do průzkumu</vt:lpstr>
      <vt:lpstr>Stávající strojní sestava</vt:lpstr>
      <vt:lpstr>Stávající strojní sestava</vt:lpstr>
      <vt:lpstr>Stávající strojní sestava</vt:lpstr>
      <vt:lpstr>Nově navržená strojní sestava -dosažené výsledky</vt:lpstr>
      <vt:lpstr>Nově navržená strojní sestava -dosažené výsledky</vt:lpstr>
      <vt:lpstr>Závěrečné shrnutí</vt:lpstr>
      <vt:lpstr>Dotazy – vedoucí BP</vt:lpstr>
      <vt:lpstr>Dotazy – oponent BP</vt:lpstr>
      <vt:lpstr>Snímek 17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stavebních strojů pro konkrétní stavební práce</dc:title>
  <dc:creator>Tomáš</dc:creator>
  <cp:lastModifiedBy>Tomáš</cp:lastModifiedBy>
  <cp:revision>46</cp:revision>
  <dcterms:created xsi:type="dcterms:W3CDTF">2018-01-21T11:14:23Z</dcterms:created>
  <dcterms:modified xsi:type="dcterms:W3CDTF">2018-01-22T05:34:19Z</dcterms:modified>
</cp:coreProperties>
</file>