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8" r:id="rId9"/>
    <p:sldId id="272" r:id="rId10"/>
    <p:sldId id="260" r:id="rId11"/>
    <p:sldId id="261" r:id="rId12"/>
    <p:sldId id="262" r:id="rId13"/>
    <p:sldId id="263" r:id="rId14"/>
    <p:sldId id="273" r:id="rId15"/>
    <p:sldId id="274" r:id="rId16"/>
    <p:sldId id="275" r:id="rId17"/>
    <p:sldId id="26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97280" y="1030310"/>
            <a:ext cx="10058400" cy="209925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Identifikační studie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brownfieldů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7280" y="4932608"/>
            <a:ext cx="10058400" cy="1210616"/>
          </a:xfrm>
        </p:spPr>
        <p:txBody>
          <a:bodyPr>
            <a:normAutofit lnSpcReduction="10000"/>
          </a:bodyPr>
          <a:lstStyle/>
          <a:p>
            <a:r>
              <a:rPr lang="cs-CZ" sz="2000" b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Autor:		Pavel Veselý</a:t>
            </a:r>
          </a:p>
          <a:p>
            <a:r>
              <a:rPr lang="cs-CZ" sz="2000" b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Vedoucí:		Ing. Zuzana Kramářová, Ph.D.</a:t>
            </a:r>
          </a:p>
          <a:p>
            <a:r>
              <a:rPr lang="cs-CZ" sz="2000" b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Oponent:		Ing. Adam Záruba</a:t>
            </a:r>
            <a:endParaRPr lang="cs-CZ" sz="2000" b="1" cap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097280" y="3348506"/>
            <a:ext cx="10058400" cy="7984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území dobrovolného svazku obcí „mikroregionu labské skály“</a:t>
            </a:r>
          </a:p>
          <a:p>
            <a:endParaRPr lang="cs-CZ" b="1" dirty="0" smtClean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6054" y="239870"/>
            <a:ext cx="4000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17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10367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podkladů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Územně analytické podklady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Územně plánovací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dokumentace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Ortofotomapy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Realitní kanceláře (internetové stránky)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Verbální zjišťování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Rozhovory s pracovníky obecního úřadu, s obyvateli sídla a s pracovníky areálů (alternativně řešeno telefonickou či emailovou komunikací)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Průzkum území (místní šetření)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Denní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Večerní</a:t>
            </a:r>
          </a:p>
          <a:p>
            <a:pPr marL="201168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951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4900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Vytvoření ucelené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databáze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brownfieldů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mikroregion.</a:t>
            </a:r>
          </a:p>
          <a:p>
            <a:pPr algn="ctr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Důležitý operativní nástroj – „karta </a:t>
            </a:r>
            <a:r>
              <a:rPr lang="cs-CZ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brownfieldu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Přínos práce: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Lokalizace, identifikace a katalogizace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brownfieldů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Podklady pro koncepční dokumenty územního plánování jednotlivých obcí nebo mikroregionu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Poklady pro strategické dokumenty mikroregionu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Podklady pro investory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7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ávěrečné shrnutí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Teoretická část práce: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Vymezení pojmu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Zatřídění a klasifikace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brownfieldu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Důvody pro regeneraci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Nutnost inventarizace a aktualizace získaných dat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harakteristika vybraného území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 Aplikační část práce: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Vytvoření karty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brownfieldu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Provedena vlastní lokalizace, identifikace a inventarizace objektů, areálů a ploch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Tvorba ucelené databáze – souhrnný katalog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brownfieldů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20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377796" cy="1323256"/>
          </a:xfrm>
        </p:spPr>
        <p:txBody>
          <a:bodyPr>
            <a:normAutofit/>
          </a:bodyPr>
          <a:lstStyle/>
          <a:p>
            <a:pPr algn="ctr"/>
            <a:r>
              <a:rPr lang="cs-CZ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Odpovědi na otázky </a:t>
            </a:r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vedoucího</a:t>
            </a:r>
            <a:b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. Zuzana Kramářová, Ph.D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9854" y="1845734"/>
            <a:ext cx="10573554" cy="4023360"/>
          </a:xfrm>
        </p:spPr>
        <p:txBody>
          <a:bodyPr>
            <a:normAutofit/>
          </a:bodyPr>
          <a:lstStyle/>
          <a:p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Nastiňte návrh nového využití nebo jiného způsobu revitalizace pro </a:t>
            </a:r>
            <a:r>
              <a:rPr lang="cs-CZ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LIB_O_38 – </a:t>
            </a:r>
            <a:r>
              <a:rPr lang="cs-CZ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Botschova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hrobka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cs-CZ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oporučení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revitalizace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objektu – zachování secesní kaple z důvodu historické hodnoty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1168" lvl="1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1168" lvl="1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Není evidováno v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seznamu NPÚ jako kulturní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památka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91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97498"/>
          </a:xfrm>
        </p:spPr>
        <p:txBody>
          <a:bodyPr>
            <a:normAutofit/>
          </a:bodyPr>
          <a:lstStyle/>
          <a:p>
            <a:pPr algn="ctr"/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Odpovědi na otázky </a:t>
            </a:r>
            <a:r>
              <a:rPr lang="cs-CZ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oponenta</a:t>
            </a:r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Ing. Adam Záruba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3943" y="1845734"/>
            <a:ext cx="10792495" cy="4284610"/>
          </a:xfrm>
        </p:spPr>
        <p:txBody>
          <a:bodyPr>
            <a:normAutofit/>
          </a:bodyPr>
          <a:lstStyle/>
          <a:p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 jednom případě je v katalogu jako </a:t>
            </a:r>
            <a:r>
              <a:rPr lang="cs-CZ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vytipován opuštěný hřbitov. Jakou formu regenerace popř. využití takového </a:t>
            </a:r>
            <a:r>
              <a:rPr lang="cs-CZ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brownfieldu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byste navrhoval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cs-CZ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Doporučená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forma využití – nový hřbitov s urnovým hájem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avrženo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 ohledem na funkční využití dle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ÚPD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34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97498"/>
          </a:xfrm>
        </p:spPr>
        <p:txBody>
          <a:bodyPr>
            <a:normAutofit/>
          </a:bodyPr>
          <a:lstStyle/>
          <a:p>
            <a:pPr algn="ctr"/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Odpovědi na otázky </a:t>
            </a:r>
            <a:r>
              <a:rPr lang="cs-CZ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oponenta</a:t>
            </a:r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Ing. Adam Záruba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5611" y="1845734"/>
            <a:ext cx="10483403" cy="4490672"/>
          </a:xfrm>
        </p:spPr>
        <p:txBody>
          <a:bodyPr>
            <a:normAutofit/>
          </a:bodyPr>
          <a:lstStyle/>
          <a:p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Doporučil byste v rámci mapování a tvorby identifikačních studií </a:t>
            </a:r>
            <a:r>
              <a:rPr lang="cs-CZ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brownfieldů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zavést jako jeden z důležitých údajů o objektech také jejich architektonickou/urbanistickou/krajinářskou (popř. historickou) hodnotu (nezávislou na tom, zda případně objekt podléhá zákonné památkové ochraně)? Máte ve Vámi vypracovaném souboru </a:t>
            </a:r>
            <a:r>
              <a:rPr lang="cs-CZ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brownfieldů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vytipovány takové objekty, které by v rámci regenerace měly být rozhodně zachovány a rekonstruovány citlivě vůči jejich původní podobě, a kde by měla být vyloučena revitalizace lokality formou demolice a využití uvolněného pozemku pro nové účely, popř. formou zásadní přestavby?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ano -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avedení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údaje o architektonické/urbanistické/krajinářské a historické hodnotě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Objekty podléhající zachování 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šetrné rekonstrukci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Botschova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kaple – obec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Libouchec -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LIB_O_38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Vyloučení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revitalizace formou demolice a využití pozemku pro nové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účely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Zámek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 Krásném Lese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- obec Petrovice – KRL_O_32</a:t>
            </a:r>
          </a:p>
        </p:txBody>
      </p:sp>
    </p:spTree>
    <p:extLst>
      <p:ext uri="{BB962C8B-B14F-4D97-AF65-F5344CB8AC3E}">
        <p14:creationId xmlns:p14="http://schemas.microsoft.com/office/powerpoint/2010/main" val="394997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97498"/>
          </a:xfrm>
        </p:spPr>
        <p:txBody>
          <a:bodyPr>
            <a:normAutofit/>
          </a:bodyPr>
          <a:lstStyle/>
          <a:p>
            <a:pPr algn="ctr"/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Odpovědi na otázky </a:t>
            </a:r>
            <a:r>
              <a:rPr lang="cs-CZ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oponenta</a:t>
            </a:r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Ing. Adam Záruba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7127" y="1845734"/>
            <a:ext cx="10676585" cy="4439156"/>
          </a:xfrm>
        </p:spPr>
        <p:txBody>
          <a:bodyPr>
            <a:noAutofit/>
          </a:bodyPr>
          <a:lstStyle/>
          <a:p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 případě řešení lokalit </a:t>
            </a:r>
            <a:r>
              <a:rPr lang="cs-CZ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brownfields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existuje jako krajní řešení úplná asanace lokality a její převedení na trvale nezastavěnou/nezastavitelnou plochu (veřejná či </a:t>
            </a:r>
            <a:r>
              <a:rPr lang="cs-CZ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mimolesní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zeleň, lesní půda, zemědělská půda, vodní plocha, přírodní či přírodě blízká plocha apod.). Pro které typy </a:t>
            </a:r>
            <a:r>
              <a:rPr lang="cs-CZ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brownfieldů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nebo pro které situace je takové řešení vhodné? Dokážete si vybavit konkrétní příklady, kde je takové řešení vhodné nebo kdy bývá nebo bylo použito</a:t>
            </a:r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Brownfieldy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kategorie 5 – např. LCH_O_45, LIB_O_37, PET_O_28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Řešení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vhodné </a:t>
            </a:r>
            <a:r>
              <a:rPr lang="cs-CZ" smtClean="0">
                <a:latin typeface="Arial" panose="020B0604020202020204" pitchFamily="34" charset="0"/>
                <a:cs typeface="Arial" panose="020B0604020202020204" pitchFamily="34" charset="0"/>
              </a:rPr>
              <a:t>pro situace: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Živelné pohromy - povodně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zemětřesení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Havárie a závady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ohrožení života, zdraví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osob nebo případné hrozby majetkových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škod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04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Děkuji za pozornost.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39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276" y="286603"/>
            <a:ext cx="11191741" cy="1387651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4704" y="1957589"/>
            <a:ext cx="10200068" cy="391150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Osobní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zájem o danou problematiku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Podpora a aktualizace ÚAP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Podklady pro koncepční a strategické dokumenty mikroregionu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Katalog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brownfieldů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jako podklad pro případné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investory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Zviditelnění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problematiky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74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8490" y="1845734"/>
            <a:ext cx="10676586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cs-CZ" sz="2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Vypracovat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„Identifikační studii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brownfieldů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“ ve vybraném území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Provedení vlastní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lokalizace</a:t>
            </a:r>
          </a:p>
          <a:p>
            <a:pPr marL="0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Vytvoření ucelené databáze – katalogizace pomocí „karty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98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Definované hypotézy nebo výzkumné otázky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4900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Kolik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brownfieldů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se na vybraném území nachází a o jaké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brownfieldy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se z hlediska kategorizace dle původního funkčního využití jedná?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Která kategorie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brownfieldů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dle původního funkčního využití je na zkoumaném území zastoupena největším počtem?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Jaké je početní zastoupení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brownfieldů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dle kategorií stavebně-technického stavu?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Jaká je šance na regeneraci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brownfieldů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ve spojitosti s jejich stavebně-technickým stavem a původním funkčním využitím?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Jaké jsou možnosti návrhů a opatření k problematice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brownfieldů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40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Kolik </a:t>
            </a:r>
            <a:r>
              <a:rPr lang="cs-CZ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brownfieldů</a:t>
            </a:r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 se na vybraném území nachází a o jaké </a:t>
            </a:r>
            <a:r>
              <a:rPr lang="cs-CZ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brownfieldy</a:t>
            </a:r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 se z hlediska kategorizace dle původního funkčního využití jedná</a:t>
            </a:r>
            <a:r>
              <a:rPr lang="cs-CZ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cs-CZ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906072"/>
            <a:ext cx="10058400" cy="396302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okalizováno a identifikováno celkem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56 </a:t>
            </a:r>
            <a:r>
              <a:rPr lang="cs-CZ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brownfieldů</a:t>
            </a:r>
            <a:endParaRPr lang="cs-CZ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Původní funkční využití: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bf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- komerčně-výrobní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19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bf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- bydlení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bf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- občanského vybavení a služeb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bf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– jiné (např. církevní nemovitost, hřbitov)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bf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– sportovně-rekreační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bf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– obraně-bezpečnostní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0762" y="2395374"/>
            <a:ext cx="3201271" cy="347371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7487" y="3400023"/>
            <a:ext cx="2434107" cy="2137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52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Která kategorie </a:t>
            </a:r>
            <a:r>
              <a:rPr lang="cs-CZ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brownfieldů</a:t>
            </a:r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 dle původního funkčního využití je na zkoumaném území zastoupena největším počtem</a:t>
            </a:r>
            <a:r>
              <a:rPr lang="cs-CZ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cs-CZ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7656" y="2614411"/>
            <a:ext cx="8781790" cy="220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98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Jaké je početní zastoupení </a:t>
            </a:r>
            <a:r>
              <a:rPr lang="cs-CZ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brownfieldů</a:t>
            </a:r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 dle kategorií stavebně-technického stavu</a:t>
            </a:r>
            <a:r>
              <a:rPr lang="cs-CZ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cs-CZ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9247" y="2066347"/>
            <a:ext cx="6914465" cy="3793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44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Jaká je šance na regeneraci </a:t>
            </a:r>
            <a:r>
              <a:rPr lang="cs-CZ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brownfieldů</a:t>
            </a:r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 ve spojitosti s jejich stavebně-technickým stavem a původním funkčním využitím</a:t>
            </a:r>
            <a:r>
              <a:rPr lang="cs-CZ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cs-CZ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Související atributy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výhodnost a atraktivita lokality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ůvodní funkční využití X územně plánovací dokumentace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oučasný stavebně-technický stav (degradace vlivem časového horizontu)</a:t>
            </a:r>
          </a:p>
          <a:p>
            <a:pPr marL="201168" lvl="1" indent="0">
              <a:buNone/>
            </a:pPr>
            <a:endParaRPr 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Šance na regeneraci?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Kategorie 1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– MAL_A_09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Kategorie 2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– např. DOB_O_01, JÍL_P_13, TIS_A_23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Kategorie 3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– např. MAL_O_10, LIB_O_40, NEŠ_O_50, NEŠ_O_51</a:t>
            </a:r>
          </a:p>
          <a:p>
            <a:pPr marL="201168" lvl="1" indent="0">
              <a:buNone/>
            </a:pPr>
            <a:endParaRPr lang="cs-CZ" b="1" dirty="0" smtClean="0"/>
          </a:p>
          <a:p>
            <a:pPr marL="201168" lvl="1" indent="0">
              <a:buNone/>
            </a:pPr>
            <a:endParaRPr lang="cs-CZ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697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Jaké jsou možnosti návrhů a opatření k problematice </a:t>
            </a:r>
            <a:r>
              <a:rPr lang="cs-CZ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brownfieldů</a:t>
            </a:r>
            <a:endParaRPr lang="cs-CZ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2324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Sledování vývoje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brownfieldů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a jejich evidence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Tvorba samostatné legislativní úpravy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Stanovení odpovědnosti za odstranění ekologických škod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Daňové a nedaňové pobídky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Nefinanční podpora při obnově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brownfieldu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Informovanost širší veřejnosti ve spojitosti s problematikou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brownfield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07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340</TotalTime>
  <Words>863</Words>
  <Application>Microsoft Office PowerPoint</Application>
  <PresentationFormat>Širokoúhlá obrazovka</PresentationFormat>
  <Paragraphs>122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Retrospektiva</vt:lpstr>
      <vt:lpstr>Identifikační studie brownfieldů</vt:lpstr>
      <vt:lpstr>Motivace a důvody k řešení daného problému</vt:lpstr>
      <vt:lpstr>Cíl práce</vt:lpstr>
      <vt:lpstr>Definované hypotézy nebo výzkumné otázky</vt:lpstr>
      <vt:lpstr>Kolik brownfieldů se na vybraném území nachází a o jaké brownfieldy se z hlediska kategorizace dle původního funkčního využití jedná?</vt:lpstr>
      <vt:lpstr>Která kategorie brownfieldů dle původního funkčního využití je na zkoumaném území zastoupena největším počtem?</vt:lpstr>
      <vt:lpstr>Jaké je početní zastoupení brownfieldů dle kategorií stavebně-technického stavu?</vt:lpstr>
      <vt:lpstr>Jaká je šance na regeneraci brownfieldů ve spojitosti s jejich stavebně-technickým stavem a původním funkčním využitím?</vt:lpstr>
      <vt:lpstr>Jaké jsou možnosti návrhů a opatření k problematice brownfieldů</vt:lpstr>
      <vt:lpstr>Použité metody</vt:lpstr>
      <vt:lpstr>Dosažené výsledky a přínos práce</vt:lpstr>
      <vt:lpstr>Závěrečné shrnutí</vt:lpstr>
      <vt:lpstr>Odpovědi na otázky vedoucího Ing. Zuzana Kramářová, Ph.D.</vt:lpstr>
      <vt:lpstr>Odpovědi na otázky oponenta Ing. Adam Záruba</vt:lpstr>
      <vt:lpstr>Odpovědi na otázky oponenta Ing. Adam Záruba</vt:lpstr>
      <vt:lpstr>Odpovědi na otázky oponenta Ing. Adam Záruba</vt:lpstr>
      <vt:lpstr>Děkuji za pozornost.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Identifikační studie brownfieldů</dc:title>
  <dc:creator>Zuzanka</dc:creator>
  <cp:lastModifiedBy>Zuzanka</cp:lastModifiedBy>
  <cp:revision>54</cp:revision>
  <dcterms:created xsi:type="dcterms:W3CDTF">2017-05-16T09:23:36Z</dcterms:created>
  <dcterms:modified xsi:type="dcterms:W3CDTF">2017-06-13T17:50:49Z</dcterms:modified>
</cp:coreProperties>
</file>