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63ECEB-0BAB-405F-B0AE-FFF97B336D3E}" type="datetimeFigureOut">
              <a:rPr lang="cs-CZ" smtClean="0"/>
              <a:pPr/>
              <a:t>16.06.2017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F8B267-FFF6-46EF-B300-49BC4E2973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REKONSTRUKCE HYDROIZOLACE SPODNÍ STAVBY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Obhajoba bakalářské práce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sz="2400" dirty="0"/>
          </a:p>
          <a:p>
            <a:endParaRPr lang="cs-CZ" sz="2400" dirty="0" smtClean="0"/>
          </a:p>
          <a:p>
            <a:pPr algn="l"/>
            <a:r>
              <a:rPr lang="cs-CZ" sz="2400" dirty="0" smtClean="0"/>
              <a:t>Petr </a:t>
            </a:r>
            <a:r>
              <a:rPr lang="cs-CZ" sz="2400" dirty="0" err="1" smtClean="0"/>
              <a:t>Krsička</a:t>
            </a:r>
            <a:r>
              <a:rPr lang="cs-CZ" sz="2400" dirty="0" smtClean="0"/>
              <a:t> 14541	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Odvětrání zdiva</a:t>
            </a:r>
          </a:p>
          <a:p>
            <a:pPr lvl="2"/>
            <a:r>
              <a:rPr lang="cs-CZ" dirty="0" smtClean="0"/>
              <a:t>Ve variantách nenavrženo – pouze odvětrání prostoru suterénu</a:t>
            </a:r>
          </a:p>
          <a:p>
            <a:pPr lvl="2"/>
            <a:r>
              <a:rPr lang="cs-CZ" dirty="0" smtClean="0"/>
              <a:t>Odvětrání zdiva je dalším možným sanačním opatřením – urychluje proces vysychání</a:t>
            </a:r>
          </a:p>
          <a:p>
            <a:pPr lvl="2"/>
            <a:r>
              <a:rPr lang="cs-CZ" dirty="0" smtClean="0"/>
              <a:t>Provětrávané sokly </a:t>
            </a:r>
          </a:p>
          <a:p>
            <a:pPr lvl="4"/>
            <a:r>
              <a:rPr lang="cs-CZ" dirty="0" smtClean="0"/>
              <a:t>Samotížná cirkulace – různé výšky</a:t>
            </a:r>
          </a:p>
          <a:p>
            <a:pPr lvl="4"/>
            <a:r>
              <a:rPr lang="cs-CZ" dirty="0" smtClean="0"/>
              <a:t>Nucená ventilace - ventilátory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otázky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829761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„</a:t>
            </a:r>
            <a:r>
              <a:rPr lang="cs-CZ" sz="2400" dirty="0" smtClean="0"/>
              <a:t>Největším škůdcem staveb je člověk“ (</a:t>
            </a:r>
            <a:r>
              <a:rPr lang="cs-CZ" sz="2400" i="1" dirty="0" smtClean="0"/>
              <a:t>Vlček Milan)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/>
          <a:lstStyle/>
          <a:p>
            <a:r>
              <a:rPr lang="cs-CZ" dirty="0" smtClean="0"/>
              <a:t>Téma blízké mému zaměstnání</a:t>
            </a:r>
          </a:p>
          <a:p>
            <a:endParaRPr lang="cs-CZ" dirty="0" smtClean="0"/>
          </a:p>
          <a:p>
            <a:r>
              <a:rPr lang="cs-CZ" dirty="0" smtClean="0"/>
              <a:t>Cíl: navržení 2 variant rekonstrukce 			izolace spodní stavby</a:t>
            </a:r>
          </a:p>
          <a:p>
            <a:endParaRPr lang="cs-CZ" dirty="0" smtClean="0"/>
          </a:p>
          <a:p>
            <a:r>
              <a:rPr lang="cs-CZ" dirty="0" smtClean="0"/>
              <a:t>Postup tvorby návrhu: </a:t>
            </a:r>
          </a:p>
          <a:p>
            <a:pPr lvl="2"/>
            <a:r>
              <a:rPr lang="cs-CZ" dirty="0" smtClean="0"/>
              <a:t>Stavebně technický průzkum</a:t>
            </a:r>
          </a:p>
          <a:p>
            <a:pPr lvl="2"/>
            <a:r>
              <a:rPr lang="cs-CZ" dirty="0" smtClean="0"/>
              <a:t>Zpracování a vyhodnocení získaných </a:t>
            </a:r>
            <a:r>
              <a:rPr lang="cs-CZ" dirty="0" err="1" smtClean="0"/>
              <a:t>infromací</a:t>
            </a:r>
            <a:endParaRPr lang="cs-CZ" dirty="0" smtClean="0"/>
          </a:p>
          <a:p>
            <a:pPr lvl="2"/>
            <a:r>
              <a:rPr lang="cs-CZ" dirty="0" smtClean="0"/>
              <a:t>Návrh sanačního opatření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objektu </a:t>
            </a:r>
          </a:p>
          <a:p>
            <a:endParaRPr lang="cs-CZ" dirty="0" smtClean="0"/>
          </a:p>
          <a:p>
            <a:r>
              <a:rPr lang="cs-CZ" dirty="0" smtClean="0"/>
              <a:t>Opatření dostupných informací:</a:t>
            </a:r>
          </a:p>
          <a:p>
            <a:pPr lvl="2"/>
            <a:r>
              <a:rPr lang="cs-CZ" dirty="0" smtClean="0"/>
              <a:t>Geologické mapy</a:t>
            </a:r>
          </a:p>
          <a:p>
            <a:pPr lvl="2"/>
            <a:r>
              <a:rPr lang="cs-CZ" dirty="0" smtClean="0"/>
              <a:t>Informace vlastníka, uživatelů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Vlastní stavebně technický průzkum</a:t>
            </a:r>
          </a:p>
          <a:p>
            <a:pPr lvl="2"/>
            <a:r>
              <a:rPr lang="cs-CZ" dirty="0" smtClean="0"/>
              <a:t>Nedestruktivní – smyslové metody, vysokofrekvenční měření vlhkosti</a:t>
            </a:r>
          </a:p>
          <a:p>
            <a:pPr lvl="2"/>
            <a:r>
              <a:rPr lang="cs-CZ" dirty="0" smtClean="0"/>
              <a:t>Destruktivní – karbidová metoda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Stavebně technický průzkum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Strojní podřezání zdiva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Varianta 1 </a:t>
            </a:r>
            <a:endParaRPr lang="cs-CZ" dirty="0"/>
          </a:p>
        </p:txBody>
      </p:sp>
      <p:pic>
        <p:nvPicPr>
          <p:cNvPr id="4" name="Obrázek 3" descr="PŮDORYS 1 NP PODŘEZÁNÍ + OSMOZ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1857364"/>
            <a:ext cx="5847530" cy="46893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Injektáž zdiva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Varianta 2</a:t>
            </a:r>
            <a:endParaRPr lang="cs-CZ" dirty="0"/>
          </a:p>
        </p:txBody>
      </p:sp>
      <p:pic>
        <p:nvPicPr>
          <p:cNvPr id="4" name="Obrázek 3" descr="PŮDORYS 1 PP injektování + OSMOZ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1714488"/>
            <a:ext cx="5716176" cy="48677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Sanace elektroosmózou severozápadní stěny</a:t>
            </a:r>
          </a:p>
          <a:p>
            <a:endParaRPr lang="cs-CZ" dirty="0" smtClean="0"/>
          </a:p>
          <a:p>
            <a:r>
              <a:rPr lang="cs-CZ" dirty="0" smtClean="0"/>
              <a:t>Doplnění vodorovné plošné </a:t>
            </a:r>
            <a:r>
              <a:rPr lang="cs-CZ" dirty="0" err="1" smtClean="0"/>
              <a:t>hydroizolace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Doplnění svislé plošné </a:t>
            </a:r>
            <a:r>
              <a:rPr lang="cs-CZ" dirty="0" err="1" smtClean="0"/>
              <a:t>hydroizolace</a:t>
            </a:r>
            <a:r>
              <a:rPr lang="cs-CZ" dirty="0" smtClean="0"/>
              <a:t> u uliční stěny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Sanační zásahy pro obě varianty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Podřezávání zdiva: </a:t>
            </a:r>
          </a:p>
          <a:p>
            <a:pPr lvl="2"/>
            <a:r>
              <a:rPr lang="cs-CZ" dirty="0" smtClean="0"/>
              <a:t>pracnější, technologicky náročné</a:t>
            </a:r>
          </a:p>
          <a:p>
            <a:pPr lvl="2"/>
            <a:r>
              <a:rPr lang="cs-CZ" dirty="0" smtClean="0"/>
              <a:t> finančně výhodnější, spolehlivé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Injektáž zdiva:</a:t>
            </a:r>
          </a:p>
          <a:p>
            <a:pPr lvl="2"/>
            <a:r>
              <a:rPr lang="cs-CZ" dirty="0" smtClean="0"/>
              <a:t>Méně pracné, rychlé </a:t>
            </a:r>
          </a:p>
          <a:p>
            <a:pPr lvl="2"/>
            <a:r>
              <a:rPr lang="cs-CZ" dirty="0" smtClean="0"/>
              <a:t>Méně spolehlivé </a:t>
            </a:r>
          </a:p>
          <a:p>
            <a:pPr lvl="2"/>
            <a:endParaRPr lang="cs-CZ" dirty="0" smtClean="0"/>
          </a:p>
          <a:p>
            <a:r>
              <a:rPr lang="cs-CZ" sz="2600" dirty="0" smtClean="0"/>
              <a:t>Doporučuji variantu mechanického podřezávání</a:t>
            </a:r>
          </a:p>
          <a:p>
            <a:pPr lvl="2"/>
            <a:r>
              <a:rPr lang="cs-CZ" dirty="0" smtClean="0"/>
              <a:t>Především pro spolehlivost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a doporučení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Zakončení nopové folie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Reakce na otázky</a:t>
            </a:r>
            <a:endParaRPr lang="cs-CZ" dirty="0"/>
          </a:p>
        </p:txBody>
      </p:sp>
      <p:pic>
        <p:nvPicPr>
          <p:cNvPr id="5" name="Obrázek 4" descr="DETAIL SOKL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143116"/>
            <a:ext cx="7643834" cy="38684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Podřezávání zdiva – opatření proti sedání zdiva</a:t>
            </a:r>
          </a:p>
          <a:p>
            <a:pPr lvl="2"/>
            <a:r>
              <a:rPr lang="cs-CZ" dirty="0" smtClean="0"/>
              <a:t>Postup po pracovních úsecích cca 1 m</a:t>
            </a:r>
          </a:p>
          <a:p>
            <a:pPr lvl="2"/>
            <a:r>
              <a:rPr lang="cs-CZ" dirty="0" smtClean="0"/>
              <a:t>Vyklínování řezané spáry </a:t>
            </a:r>
          </a:p>
          <a:p>
            <a:pPr lvl="2"/>
            <a:r>
              <a:rPr lang="cs-CZ" dirty="0" err="1" smtClean="0"/>
              <a:t>zainjektování</a:t>
            </a:r>
            <a:r>
              <a:rPr lang="cs-CZ" dirty="0" smtClean="0"/>
              <a:t> cementovou maltou 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V případě nálezu statických nedostatků nebo rizik v konstrukci objektu - zvolit jinou metodu sanování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otázky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892</TotalTime>
  <Words>201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REKONSTRUKCE HYDROIZOLACE SPODNÍ STAVBY  Obhajoba bakalářské práce</vt:lpstr>
      <vt:lpstr>Snímek 2</vt:lpstr>
      <vt:lpstr>Stavebně technický průzkum</vt:lpstr>
      <vt:lpstr>Varianta 1 </vt:lpstr>
      <vt:lpstr>Varianta 2</vt:lpstr>
      <vt:lpstr>Sanační zásahy pro obě varianty</vt:lpstr>
      <vt:lpstr>Vyhodnocení a doporučení</vt:lpstr>
      <vt:lpstr>Reakce na otázky</vt:lpstr>
      <vt:lpstr>Reakce na otázky</vt:lpstr>
      <vt:lpstr>Reakce na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REKONSTRUKCE HYDROIZOLACE SPODNÍ STAVBY</dc:title>
  <dc:creator>Uživatel systému Windows</dc:creator>
  <cp:lastModifiedBy>Uživatel systému Windows</cp:lastModifiedBy>
  <cp:revision>13</cp:revision>
  <dcterms:created xsi:type="dcterms:W3CDTF">2017-06-12T19:16:40Z</dcterms:created>
  <dcterms:modified xsi:type="dcterms:W3CDTF">2017-06-16T13:57:53Z</dcterms:modified>
</cp:coreProperties>
</file>