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0" r:id="rId6"/>
    <p:sldId id="269" r:id="rId7"/>
    <p:sldId id="268" r:id="rId8"/>
    <p:sldId id="263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51DB-3380-4632-A6D4-4370C36A23BC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51DB-3380-4632-A6D4-4370C36A23BC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4E46-5DB4-4AA9-8562-6DE2C6DF9B1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17499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Malé sakrální stavby ve Strakonicích a okolí</a:t>
            </a:r>
            <a:r>
              <a:rPr lang="cs-CZ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8208912" cy="201622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Autor bakalářské práce:		</a:t>
            </a:r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Lucie Holubová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Vedoucí bakalářské práce:	</a:t>
            </a:r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Mgr. František Šíma, </a:t>
            </a:r>
            <a:r>
              <a:rPr lang="cs-CZ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Ph.D</a:t>
            </a:r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Oponent: 				</a:t>
            </a:r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Ing. arch. Filip Landa</a:t>
            </a:r>
          </a:p>
          <a:p>
            <a:pPr algn="l"/>
            <a:endParaRPr lang="cs-CZ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České </a:t>
            </a:r>
            <a:r>
              <a:rPr lang="cs-CZ" sz="16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cs-CZ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udějovice, červen 2017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55576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cs-CZ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Vysoká škola technická a ekonomická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Katedra informatiky a přírodních věd</a:t>
            </a: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Motivace a důvody k řešení problému</a:t>
            </a:r>
            <a:endParaRPr lang="cs-CZ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Existence malých sakrálních staveb ve Strakonicích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Dostupnost podkladů k vypracování práce</a:t>
            </a:r>
          </a:p>
        </p:txBody>
      </p:sp>
      <p:pic>
        <p:nvPicPr>
          <p:cNvPr id="1027" name="Picture 3" descr="D:\VŠTE\BP\obrazky\5.png"/>
          <p:cNvPicPr>
            <a:picLocks noChangeAspect="1" noChangeArrowheads="1"/>
          </p:cNvPicPr>
          <p:nvPr/>
        </p:nvPicPr>
        <p:blipFill>
          <a:blip r:embed="rId2" cstate="print"/>
          <a:srcRect l="32368" r="37062"/>
          <a:stretch>
            <a:fillRect/>
          </a:stretch>
        </p:blipFill>
        <p:spPr bwMode="auto">
          <a:xfrm>
            <a:off x="3131840" y="2924944"/>
            <a:ext cx="1224136" cy="3429000"/>
          </a:xfrm>
          <a:prstGeom prst="rect">
            <a:avLst/>
          </a:prstGeom>
          <a:noFill/>
        </p:spPr>
      </p:pic>
      <p:pic>
        <p:nvPicPr>
          <p:cNvPr id="1026" name="Picture 2" descr="D:\VŠTE\BP\obrazky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2076450" cy="3476625"/>
          </a:xfrm>
          <a:prstGeom prst="rect">
            <a:avLst/>
          </a:prstGeom>
          <a:noFill/>
        </p:spPr>
      </p:pic>
      <p:pic>
        <p:nvPicPr>
          <p:cNvPr id="1028" name="Picture 4" descr="D:\VŠTE\BP\obrazky\7.png"/>
          <p:cNvPicPr>
            <a:picLocks noChangeAspect="1" noChangeArrowheads="1"/>
          </p:cNvPicPr>
          <p:nvPr/>
        </p:nvPicPr>
        <p:blipFill>
          <a:blip r:embed="rId4" cstate="print"/>
          <a:srcRect t="24343"/>
          <a:stretch>
            <a:fillRect/>
          </a:stretch>
        </p:blipFill>
        <p:spPr bwMode="auto">
          <a:xfrm>
            <a:off x="5148064" y="2780928"/>
            <a:ext cx="3563889" cy="3808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Cíl práce</a:t>
            </a:r>
            <a:endParaRPr lang="cs-CZ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1772816"/>
            <a:ext cx="8136904" cy="372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Cílem práce je vypracování studie zvolené malé sakrální stavby či staveb z vybraného regionu. Součástí práce je zobrazení daného objektu a detailní zpracování vybraného stavebního prvku dle charakteru stavby. Na základě informací získaných jednak z terénního průzkumu, jednak od majitelů staveb, bude zhodnocen stav památek a bude-li potřeba, bude navrženo řešení jejich oprav a případná památková ochrana.</a:t>
            </a:r>
            <a:endParaRPr 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osažené výsledky a přínos práce</a:t>
            </a:r>
            <a:endParaRPr lang="cs-CZ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5069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Charakteristika sakrálních staveb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Typologie sakrálních staveb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Kaple a kapličky – prostorové kaple, výklenkové kapličky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Zvoničky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Boží muka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Kříže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Zhodnocení stavu sakrálních staveb na Strakonicku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eznam sakrálních staveb na Strakonicku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sz="20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VŠTE\BP\obrazky\mapa.pn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458357" y="1573461"/>
            <a:ext cx="8218099" cy="480786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Výzkumný problém</a:t>
            </a:r>
            <a:endParaRPr lang="cs-CZ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5922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Zpracování dokumentace staveb v místě bydliště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Zpracování fotodokumentace staveb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Terénní průzkum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Zhodnocení současného stavu stavby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Návrh opatření pro rekonstrukci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4509120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Metoda sběru dat – odborné publikace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Metoda pozorováním – pochůzky a jízda na kole po stavbách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Metoda fotografováním – snímky objektů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3717032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Metodika práce 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Návrhy opatření</a:t>
            </a:r>
            <a:endParaRPr lang="cs-CZ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Zámecká kaple svatého Jana Křtitele 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Střele</a:t>
            </a:r>
          </a:p>
          <a:p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Kaple Jana Nepomuckého v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Dražejově</a:t>
            </a: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Kaple Panny Marie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Podsrpenské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Hajské</a:t>
            </a:r>
            <a:endParaRPr 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Obrázek 3" descr="C:\Users\fiedler\Desktop\Dražej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3888091" cy="285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zamecka kaple strela.jpg"/>
          <p:cNvPicPr>
            <a:picLocks noChangeAspect="1"/>
          </p:cNvPicPr>
          <p:nvPr/>
        </p:nvPicPr>
        <p:blipFill>
          <a:blip r:embed="rId3" cstate="print"/>
          <a:srcRect b="26000"/>
          <a:stretch>
            <a:fillRect/>
          </a:stretch>
        </p:blipFill>
        <p:spPr>
          <a:xfrm>
            <a:off x="6300192" y="1196752"/>
            <a:ext cx="2563485" cy="2664296"/>
          </a:xfrm>
          <a:prstGeom prst="rect">
            <a:avLst/>
          </a:prstGeom>
        </p:spPr>
      </p:pic>
      <p:pic>
        <p:nvPicPr>
          <p:cNvPr id="5" name="Obrázek 4" descr="C:\Users\fiedler\Desktop\BP\F05183-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861048"/>
            <a:ext cx="3789159" cy="270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Závěrečné shrnutí </a:t>
            </a:r>
            <a:endParaRPr lang="cs-CZ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Cílem bakalářské práce bylo vypracovat studii staveb z vybraného okolí. Vypracovala jsem přehled sakrálních staveb ve městě Strakonice a nejbližším okolí.  Popsala jsem jejich půdorysný tvar, zařadila do období, kdy byly postaveny a napsala jsem, v jakém jsou stavu a popřípadě navrhla řešení rekonstrukce.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Dalším cílem bakalářské práce bylo vybrat jeden stavební prvek a charakterizovat ho. Vybrala jsem architektonický prvek, který je charakteristický pro malé sakrální kapličky a kaple.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08823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Při popisu střechy kaple Jana Nepomuckého v </a:t>
            </a:r>
            <a:r>
              <a:rPr lang="cs-CZ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Dražejově</a:t>
            </a: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uvádíte, že jako krytina byla použita bobrovka, kladena korunově (str. 53). Popište tento způsob</a:t>
            </a:r>
          </a:p>
          <a:p>
            <a:pPr algn="just">
              <a:lnSpc>
                <a:spcPct val="150000"/>
              </a:lnSpc>
              <a:buNone/>
            </a:pPr>
            <a:endParaRPr lang="cs-CZ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cs-CZ" sz="2000" dirty="0" smtClean="0"/>
              <a:t>     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Doplňující otázky vedoucího</a:t>
            </a:r>
            <a:endParaRPr kumimoji="0" lang="cs-CZ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25" y="2780927"/>
            <a:ext cx="5501950" cy="401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Děkuji Vám za pozornost</a:t>
            </a:r>
            <a:endParaRPr lang="cs-CZ" sz="4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938"/>
          <a:stretch>
            <a:fillRect/>
          </a:stretch>
        </p:blipFill>
        <p:spPr bwMode="auto">
          <a:xfrm>
            <a:off x="755576" y="273430"/>
            <a:ext cx="7632848" cy="625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291</Words>
  <Application>Microsoft Office PowerPoint</Application>
  <PresentationFormat>Předvádění na obrazovce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Malé sakrální stavby ve Strakonicích a okolí </vt:lpstr>
      <vt:lpstr>Motivace a důvody k řešení problému</vt:lpstr>
      <vt:lpstr>Cíl práce</vt:lpstr>
      <vt:lpstr>Dosažené výsledky a přínos práce</vt:lpstr>
      <vt:lpstr>Výzkumný problém</vt:lpstr>
      <vt:lpstr>Návrhy opatření</vt:lpstr>
      <vt:lpstr>Závěrečné shrnutí </vt:lpstr>
      <vt:lpstr>Prezentace aplikace PowerPoint</vt:lpstr>
      <vt:lpstr>Děkuji Vám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Malé sakrální stavby ve Strakonicích a okolí</dc:title>
  <dc:creator>LuKu</dc:creator>
  <cp:lastModifiedBy>Lucie Holubová</cp:lastModifiedBy>
  <cp:revision>34</cp:revision>
  <dcterms:created xsi:type="dcterms:W3CDTF">2016-06-05T12:38:38Z</dcterms:created>
  <dcterms:modified xsi:type="dcterms:W3CDTF">2017-06-20T13:05:57Z</dcterms:modified>
</cp:coreProperties>
</file>