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73" r:id="rId3"/>
    <p:sldId id="274" r:id="rId4"/>
    <p:sldId id="275" r:id="rId5"/>
    <p:sldId id="272" r:id="rId6"/>
    <p:sldId id="268" r:id="rId7"/>
    <p:sldId id="260" r:id="rId8"/>
    <p:sldId id="262" r:id="rId9"/>
    <p:sldId id="261" r:id="rId10"/>
    <p:sldId id="263" r:id="rId11"/>
    <p:sldId id="264" r:id="rId12"/>
    <p:sldId id="269" r:id="rId13"/>
    <p:sldId id="267" r:id="rId14"/>
    <p:sldId id="270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8" autoAdjust="0"/>
  </p:normalViewPr>
  <p:slideViewPr>
    <p:cSldViewPr>
      <p:cViewPr varScale="1">
        <p:scale>
          <a:sx n="42" d="100"/>
          <a:sy n="42" d="100"/>
        </p:scale>
        <p:origin x="-86" y="-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337DB8-C0A8-459C-AC89-006F3540F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4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2D84-87FB-4A0C-A2EA-21758693D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3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D6AA-FADF-4E7D-A616-30CD1C82E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C2DA-31BC-4D3D-8AD3-EC8CB0067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0ED4C-981C-414B-81D4-9E2B03825D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14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9DE0DD-E15B-41AD-95F1-9D0B27672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650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275FF-0867-4FDB-820B-CB0CDC6852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224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D0E77-BFB4-463C-A56B-E1A7F9CEF8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8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2F59-AA47-42F3-9394-D196B7731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6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95E57-3768-47C8-A507-FF52EC40E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8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E3CD8C-EE40-4106-9CE2-2C681D7AF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9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3E1FC5-66DF-4CA4-B12B-9B11A500D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6" r:id="rId2"/>
    <p:sldLayoutId id="2147483791" r:id="rId3"/>
    <p:sldLayoutId id="2147483792" r:id="rId4"/>
    <p:sldLayoutId id="2147483793" r:id="rId5"/>
    <p:sldLayoutId id="2147483794" r:id="rId6"/>
    <p:sldLayoutId id="2147483787" r:id="rId7"/>
    <p:sldLayoutId id="2147483795" r:id="rId8"/>
    <p:sldLayoutId id="2147483796" r:id="rId9"/>
    <p:sldLayoutId id="2147483788" r:id="rId10"/>
    <p:sldLayoutId id="21474837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005064"/>
            <a:ext cx="7772400" cy="1728192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 </a:t>
            </a:r>
            <a:r>
              <a:rPr 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bakalářské práce:		</a:t>
            </a:r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 Eger</a:t>
            </a:r>
            <a:endParaRPr lang="cs-CZ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Vedoucí bakalářské práce:	Ing. </a:t>
            </a:r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Karolína </a:t>
            </a:r>
            <a:r>
              <a:rPr lang="cs-CZ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Škrlantová</a:t>
            </a:r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cs-CZ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cs-CZ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cs-CZ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České </a:t>
            </a:r>
            <a:r>
              <a:rPr 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Budějovice, </a:t>
            </a:r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červen </a:t>
            </a:r>
            <a:r>
              <a:rPr 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2017</a:t>
            </a:r>
          </a:p>
          <a:p>
            <a:pPr marR="0" algn="just"/>
            <a:endParaRPr lang="cs-CZ" altLang="cs-CZ" sz="2800" dirty="0" smtClean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0364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/>
              </a:rPr>
              <a:t>Novostavba objektu na území konkrétní obce v CHKO Šumava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91680" y="3623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Vysoká škola technická a ekonomická v Českých Budějovicích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Ústav </a:t>
            </a:r>
            <a:r>
              <a:rPr lang="cs-CZ" dirty="0" err="1" smtClean="0">
                <a:latin typeface="Arial Narrow" panose="020B0606020202030204" pitchFamily="34" charset="0"/>
              </a:rPr>
              <a:t>technicko</a:t>
            </a:r>
            <a:r>
              <a:rPr lang="cs-CZ" dirty="0" smtClean="0">
                <a:latin typeface="Arial Narrow" panose="020B0606020202030204" pitchFamily="34" charset="0"/>
              </a:rPr>
              <a:t> - technologický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7581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0" descr="VST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983"/>
            <a:ext cx="969184" cy="9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SO.01 Mycí centrum</a:t>
            </a:r>
            <a:endParaRPr lang="cs-CZ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29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21" y="3310902"/>
            <a:ext cx="5400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733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7"/>
            <a:ext cx="6408712" cy="53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SO.02 Administrativní objekt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905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42977" cy="504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SO.02 Administrativní objekt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19" y="3573016"/>
            <a:ext cx="4857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SO.02 Administrativní objekt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8450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01553"/>
            <a:ext cx="2486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1" y="4005064"/>
            <a:ext cx="37052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645024"/>
            <a:ext cx="62960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SO.02 Administrativní objekt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1210428"/>
            <a:ext cx="555498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" y="4161676"/>
            <a:ext cx="3676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23202"/>
            <a:ext cx="8229600" cy="4525962"/>
          </a:xfrm>
        </p:spPr>
        <p:txBody>
          <a:bodyPr/>
          <a:lstStyle/>
          <a:p>
            <a:pPr algn="just"/>
            <a:r>
              <a:rPr lang="cs-CZ" sz="2600" dirty="0" smtClean="0"/>
              <a:t>Prolomení fasády objektu vychází z požadavku investora na vytvoření kryté terasy a bylo inspirováno zobrazeným objektem </a:t>
            </a: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2825"/>
            <a:ext cx="5184576" cy="34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5530" y="5925470"/>
            <a:ext cx="8762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LÖW</a:t>
            </a:r>
            <a:r>
              <a:rPr lang="cs-CZ" dirty="0"/>
              <a:t>, Jiří a kol., 2009. Zach</a:t>
            </a:r>
            <a:r>
              <a:rPr lang="cs-CZ" i="1" dirty="0"/>
              <a:t>ování krajinného rázu NP Šumava - část II. Hodnocení kulturní krajiny. Architektonický manuál sídel na území NP Šumava. </a:t>
            </a:r>
            <a:r>
              <a:rPr lang="cs-CZ" dirty="0"/>
              <a:t>Brno:  Státní fond životního prostředí České republiky, 2009.</a:t>
            </a:r>
          </a:p>
        </p:txBody>
      </p:sp>
    </p:spTree>
    <p:extLst>
      <p:ext uri="{BB962C8B-B14F-4D97-AF65-F5344CB8AC3E}">
        <p14:creationId xmlns:p14="http://schemas.microsoft.com/office/powerpoint/2010/main" val="14072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386412"/>
          </a:xfrm>
        </p:spPr>
        <p:txBody>
          <a:bodyPr/>
          <a:lstStyle/>
          <a:p>
            <a:pPr algn="just"/>
            <a:r>
              <a:rPr lang="cs-CZ" sz="2600" dirty="0" smtClean="0"/>
              <a:t>Čistička odpadních vod je schematicky zakreslena v půdoryse 1.NP stavebního objektu SO.01 v prostoru technické místnosti.</a:t>
            </a:r>
          </a:p>
          <a:p>
            <a:pPr algn="just"/>
            <a:r>
              <a:rPr lang="cs-CZ" sz="2600" dirty="0" smtClean="0"/>
              <a:t>Mycí box, jako přístavek s pultovou střechou, byl volen zcela záměrně, a to z důvodu provětrávání, odvádění vlhkosti a oddělení mokrého provozu od hlavní stavby. Umístění při štítové stěně bylo voleno v souladu se zásady uvedenými v publikaci „Zach</a:t>
            </a:r>
            <a:r>
              <a:rPr lang="cs-CZ" sz="2600" i="1" dirty="0" smtClean="0"/>
              <a:t>ování </a:t>
            </a:r>
            <a:r>
              <a:rPr lang="cs-CZ" sz="2600" i="1" dirty="0"/>
              <a:t>krajinného rázu NP </a:t>
            </a:r>
            <a:r>
              <a:rPr lang="cs-CZ" sz="2600" i="1" dirty="0" smtClean="0"/>
              <a:t>Šumava –část II</a:t>
            </a:r>
            <a:r>
              <a:rPr lang="cs-CZ" sz="2600" i="1" dirty="0"/>
              <a:t>. Hodnocení kulturní krajiny. Architektonický manuál sídel na území NP Šumava</a:t>
            </a:r>
            <a:r>
              <a:rPr lang="cs-CZ" sz="2600" i="1" dirty="0" smtClean="0"/>
              <a:t>.“ </a:t>
            </a:r>
            <a:r>
              <a:rPr lang="cs-CZ" sz="2600" dirty="0"/>
              <a:t>Brno:  Státní fond životního prostředí České republiky, 2009</a:t>
            </a:r>
            <a:r>
              <a:rPr lang="cs-CZ" sz="2600" dirty="0" smtClean="0"/>
              <a:t>. </a:t>
            </a:r>
            <a:r>
              <a:rPr lang="cs-CZ" sz="2600" dirty="0"/>
              <a:t>LÖW, Jiří a kol., 2009.</a:t>
            </a:r>
            <a:endParaRPr lang="cs-CZ" sz="2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42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cs-CZ" sz="2800" kern="0" dirty="0"/>
              <a:t>Stavbu mycího centra, jako jednopodlažního </a:t>
            </a:r>
            <a:r>
              <a:rPr lang="cs-CZ" sz="2800" kern="0" dirty="0" smtClean="0"/>
              <a:t>objektu, vedoucí bakalářské práce považovala za nedostatečnou. Jde </a:t>
            </a:r>
            <a:r>
              <a:rPr lang="cs-CZ" sz="2800" kern="0" dirty="0" smtClean="0"/>
              <a:t>o projekt, který bude realizován, </a:t>
            </a:r>
            <a:r>
              <a:rPr lang="cs-CZ" sz="2800" kern="0" dirty="0"/>
              <a:t>do kterého jsem nechtěl již zasahovat</a:t>
            </a:r>
            <a:r>
              <a:rPr lang="cs-CZ" sz="2800" kern="0" dirty="0" smtClean="0"/>
              <a:t>.</a:t>
            </a:r>
          </a:p>
          <a:p>
            <a:pPr algn="just"/>
            <a:r>
              <a:rPr lang="cs-CZ" sz="2800" kern="0" dirty="0" smtClean="0"/>
              <a:t>Při konzultaci bylo dohodnuto, že projekt bude rozšířen o další objekt, a to i za cenu, že se zasáhne do ochranného pásma VN., </a:t>
            </a:r>
            <a:r>
              <a:rPr lang="cs-CZ" sz="2800" kern="0" dirty="0"/>
              <a:t>o kterém jsme věděli</a:t>
            </a:r>
            <a:r>
              <a:rPr lang="cs-CZ" sz="2800" dirty="0" smtClean="0"/>
              <a:t>.</a:t>
            </a:r>
          </a:p>
          <a:p>
            <a:pPr marL="109537" indent="0" algn="just">
              <a:buNone/>
            </a:pPr>
            <a:endParaRPr lang="cs-CZ" sz="2800" dirty="0" smtClean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dpis 7"/>
          <p:cNvPicPr>
            <a:picLocks noGrp="1" noChangeArrowheads="1"/>
          </p:cNvPicPr>
          <p:nvPr>
            <p:ph idx="1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8899"/>
            <a:ext cx="8229600" cy="1150439"/>
          </a:xfrm>
        </p:spPr>
      </p:pic>
    </p:spTree>
    <p:extLst>
      <p:ext uri="{BB962C8B-B14F-4D97-AF65-F5344CB8AC3E}">
        <p14:creationId xmlns:p14="http://schemas.microsoft.com/office/powerpoint/2010/main" val="33045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Metodika </a:t>
            </a:r>
            <a:r>
              <a:rPr lang="cs-CZ" dirty="0" smtClean="0"/>
              <a:t>práce</a:t>
            </a:r>
            <a:endParaRPr lang="cs-CZ" dirty="0" smtClean="0"/>
          </a:p>
          <a:p>
            <a:r>
              <a:rPr lang="cs-CZ" dirty="0" smtClean="0"/>
              <a:t>Lokalita</a:t>
            </a:r>
          </a:p>
          <a:p>
            <a:r>
              <a:rPr lang="cs-CZ" dirty="0" smtClean="0"/>
              <a:t>Výkresová </a:t>
            </a:r>
            <a:r>
              <a:rPr lang="cs-CZ" dirty="0" smtClean="0"/>
              <a:t>část</a:t>
            </a:r>
            <a:endParaRPr lang="cs-CZ" dirty="0" smtClean="0"/>
          </a:p>
          <a:p>
            <a:r>
              <a:rPr lang="cs-CZ" dirty="0" smtClean="0"/>
              <a:t>Vyhodnocení doplňujících </a:t>
            </a:r>
            <a:r>
              <a:rPr lang="cs-CZ" dirty="0" smtClean="0"/>
              <a:t>dotazů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600" dirty="0"/>
              <a:t>Předmětem </a:t>
            </a:r>
            <a:r>
              <a:rPr lang="cs-CZ" sz="2600" dirty="0" smtClean="0"/>
              <a:t>bakalářské </a:t>
            </a:r>
            <a:r>
              <a:rPr lang="cs-CZ" sz="2600" dirty="0"/>
              <a:t>práce </a:t>
            </a:r>
            <a:r>
              <a:rPr lang="cs-CZ" sz="2600" dirty="0" smtClean="0"/>
              <a:t>bylo vypracování </a:t>
            </a:r>
            <a:r>
              <a:rPr lang="cs-CZ" sz="2600" dirty="0"/>
              <a:t>návrhu stavební části projektové dokumentace pro stavební povolení  dvou objektů občanské vybavenosti na území konkrétní obce ležící v CHKO Šumava. </a:t>
            </a:r>
          </a:p>
          <a:p>
            <a:pPr algn="just"/>
            <a:r>
              <a:rPr lang="cs-CZ" sz="2600" dirty="0"/>
              <a:t>Snahou bylo navrhnout stavby soudobé </a:t>
            </a:r>
            <a:r>
              <a:rPr lang="cs-CZ" sz="2600" dirty="0" smtClean="0"/>
              <a:t>architektury tak, </a:t>
            </a:r>
            <a:r>
              <a:rPr lang="cs-CZ" sz="2600" dirty="0"/>
              <a:t>aby co nejlépe zapadaly do řešeného území, směřovaly ke vzhledu pro Šumavu typických staveb a nebyly v území rušivým elementem.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4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Sběr dat – výběr konkrétní obce a pozemku</a:t>
            </a:r>
          </a:p>
          <a:p>
            <a:r>
              <a:rPr lang="cs-CZ" dirty="0" smtClean="0"/>
              <a:t>Konzultace na </a:t>
            </a:r>
            <a:r>
              <a:rPr lang="cs-CZ" dirty="0" err="1" smtClean="0"/>
              <a:t>MěÚ</a:t>
            </a:r>
            <a:r>
              <a:rPr lang="cs-CZ" dirty="0" smtClean="0"/>
              <a:t> Sušice, odboru územního plánování</a:t>
            </a:r>
          </a:p>
          <a:p>
            <a:r>
              <a:rPr lang="cs-CZ" dirty="0" smtClean="0"/>
              <a:t>Vlastní poznatky z území</a:t>
            </a:r>
          </a:p>
          <a:p>
            <a:r>
              <a:rPr lang="cs-CZ" dirty="0" smtClean="0"/>
              <a:t>Plán péče CHKO Šumava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plán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0" y="1516509"/>
            <a:ext cx="4189049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94" y="1052736"/>
            <a:ext cx="4425543" cy="50051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251520" y="2996952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732240" y="2420888"/>
            <a:ext cx="1728192" cy="5760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0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936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0"/>
            <a:ext cx="8157592" cy="936104"/>
          </a:xfrm>
        </p:spPr>
        <p:txBody>
          <a:bodyPr/>
          <a:lstStyle/>
          <a:p>
            <a:r>
              <a:rPr lang="cs-CZ" dirty="0" smtClean="0"/>
              <a:t>Koordinační situace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2171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SO.01 Mycí centrum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3" y="1185863"/>
            <a:ext cx="8048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SO.01 Mycí centrum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0840" cy="50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SO.01 Mycí centrum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8858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58" y="3429000"/>
            <a:ext cx="4819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" y="3933056"/>
            <a:ext cx="3667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</TotalTime>
  <Words>337</Words>
  <Application>Microsoft Office PowerPoint</Application>
  <PresentationFormat>Předvádění na obrazovce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Shluk</vt:lpstr>
      <vt:lpstr>Novostavba objektu na území konkrétní obce v CHKO Šumava</vt:lpstr>
      <vt:lpstr>Obsah</vt:lpstr>
      <vt:lpstr>Úvod</vt:lpstr>
      <vt:lpstr>Metodika práce</vt:lpstr>
      <vt:lpstr>Územní plán</vt:lpstr>
      <vt:lpstr>Koordinační situace</vt:lpstr>
      <vt:lpstr>SO.01 Mycí centrum</vt:lpstr>
      <vt:lpstr>SO.01 Mycí centrum</vt:lpstr>
      <vt:lpstr>SO.01 Mycí centrum</vt:lpstr>
      <vt:lpstr>SO.01 Mycí centrum</vt:lpstr>
      <vt:lpstr>SO.02 Administrativní objekt</vt:lpstr>
      <vt:lpstr>SO.02 Administrativní objekt </vt:lpstr>
      <vt:lpstr>SO.02 Administrativní objekt</vt:lpstr>
      <vt:lpstr>SO.02 Administrativní objekt</vt:lpstr>
      <vt:lpstr>Doplňující dotazy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bakal práce</dc:title>
  <dc:creator>-</dc:creator>
  <cp:lastModifiedBy>Pc</cp:lastModifiedBy>
  <cp:revision>41</cp:revision>
  <dcterms:created xsi:type="dcterms:W3CDTF">2013-01-09T21:32:58Z</dcterms:created>
  <dcterms:modified xsi:type="dcterms:W3CDTF">2017-06-20T19:12:24Z</dcterms:modified>
</cp:coreProperties>
</file>