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7" r:id="rId10"/>
    <p:sldId id="268" r:id="rId11"/>
    <p:sldId id="262" r:id="rId12"/>
    <p:sldId id="264" r:id="rId13"/>
    <p:sldId id="263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20.06.2017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3688" y="1484784"/>
            <a:ext cx="6984776" cy="1894362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Nelegální pracovníci na stavbách a jejich kontrola celní správou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Student: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Bc. Josef Mikulič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Vedoucí: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Ing. Kristina Kabourková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Oponent: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Ing. Markéta Šestáková</a:t>
            </a:r>
          </a:p>
        </p:txBody>
      </p:sp>
    </p:spTree>
    <p:extLst>
      <p:ext uri="{BB962C8B-B14F-4D97-AF65-F5344CB8AC3E}">
        <p14:creationId xmlns:p14="http://schemas.microsoft.com/office/powerpoint/2010/main" val="9760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Návrhy opatření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Zvýšení p</a:t>
            </a:r>
            <a:r>
              <a:rPr lang="cs-CZ" dirty="0"/>
              <a:t>očtu členů </a:t>
            </a:r>
            <a:r>
              <a:rPr lang="cs-CZ" dirty="0" smtClean="0"/>
              <a:t>CS</a:t>
            </a:r>
          </a:p>
          <a:p>
            <a:endParaRPr lang="cs-CZ" dirty="0" smtClean="0"/>
          </a:p>
          <a:p>
            <a:r>
              <a:rPr lang="cs-CZ" dirty="0" smtClean="0"/>
              <a:t>Sjednocení kompetencí</a:t>
            </a:r>
          </a:p>
          <a:p>
            <a:endParaRPr lang="cs-CZ" dirty="0" smtClean="0"/>
          </a:p>
          <a:p>
            <a:r>
              <a:rPr lang="cs-CZ" dirty="0" smtClean="0"/>
              <a:t>Zanechání některých činností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73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Závěr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Žádný z výzkumných problémů se nepotvrdil</a:t>
            </a:r>
          </a:p>
          <a:p>
            <a:endParaRPr lang="cs-CZ" dirty="0" smtClean="0"/>
          </a:p>
          <a:p>
            <a:r>
              <a:rPr lang="cs-CZ" dirty="0" smtClean="0"/>
              <a:t>Cíl bakalářské práce se podařilo naplnit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2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DĚKUJI ZA POZORNOST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Doplňující otázky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Domníváte se, že sankce při zjištění nelegálního zaměstnávání jsou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dostatečné?</a:t>
            </a:r>
          </a:p>
          <a:p>
            <a:pPr algn="just"/>
            <a:endParaRPr lang="cs-CZ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1. Myslíte si, že nelegální pracovník pracuje za stejných platových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podmínek? Pokud </a:t>
            </a:r>
            <a:r>
              <a:rPr lang="cs-CZ" dirty="0">
                <a:latin typeface="Arial" pitchFamily="34" charset="0"/>
                <a:cs typeface="Arial" pitchFamily="34" charset="0"/>
              </a:rPr>
              <a:t>ne, povedou tyto kontroly ke zvýšení počtu pracovních míst pro občany ČR či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legálně pracující </a:t>
            </a:r>
            <a:r>
              <a:rPr lang="cs-CZ" dirty="0">
                <a:latin typeface="Arial" pitchFamily="34" charset="0"/>
                <a:cs typeface="Arial" pitchFamily="34" charset="0"/>
              </a:rPr>
              <a:t>cizince?</a:t>
            </a: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2. Co myslíte, že vede ke snižování počtu kontrol, kterých je od roku 2013 skoro o 200 méně?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Motivace a důvody k řešení daného problému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</a:rPr>
              <a:t>Diskutované téma</a:t>
            </a:r>
          </a:p>
          <a:p>
            <a:endParaRPr lang="cs-CZ" dirty="0" smtClean="0">
              <a:latin typeface="Arial" pitchFamily="34" charset="0"/>
            </a:endParaRPr>
          </a:p>
          <a:p>
            <a:r>
              <a:rPr lang="cs-CZ" dirty="0" smtClean="0">
                <a:latin typeface="Arial" pitchFamily="34" charset="0"/>
              </a:rPr>
              <a:t>Zájem pracovat u Celní správy ČR</a:t>
            </a:r>
            <a:endParaRPr lang="cs-CZ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Cíl práce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Cílem bakalářské práce je zjistit úlohu Celní správy při kontrole cizinců pracujících na stavbách.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Výzkumné problémy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Jsou kontroly zaměstnavateli vnímány pouze negativně a jako zbytečná činnost?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cs-CZ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Je stávající počet celníků, kteří se zabývají problematikou nelegálního zaměstnávání a aktivně se zúčastňují kontrol na stavbách, dostačující?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cs-CZ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Mělo vypuknutí občanské války na Ukrajině a vzniknutí evropské uprchlické krize, výrazný vliv na složení zaměstnanců na staveništích?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Použité metody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Dotazníkové šetření</a:t>
            </a:r>
          </a:p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Popsán průběh kontrol</a:t>
            </a:r>
          </a:p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Zinscenování kontrol na staveništích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Panelový dům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Staveniště dálnice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Staveniště obchodních domů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Panelový dům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001568" cy="386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1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Staveniště dálnice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7920880" cy="352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3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Staveniště obchodních domů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048672" cy="451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3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Výsledky kontrol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929212" cy="434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18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</TotalTime>
  <Words>236</Words>
  <Application>Microsoft Office PowerPoint</Application>
  <PresentationFormat>Předvádění na obrazovce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Arkýř</vt:lpstr>
      <vt:lpstr>Nelegální pracovníci na stavbách a jejich kontrola celní správou</vt:lpstr>
      <vt:lpstr>Motivace a důvody k řešení daného problému</vt:lpstr>
      <vt:lpstr>Cíl práce</vt:lpstr>
      <vt:lpstr>Výzkumné problémy</vt:lpstr>
      <vt:lpstr>Použité metody</vt:lpstr>
      <vt:lpstr>Panelový dům</vt:lpstr>
      <vt:lpstr>Staveniště dálnice</vt:lpstr>
      <vt:lpstr>Staveniště obchodních domů</vt:lpstr>
      <vt:lpstr>Výsledky kontrol</vt:lpstr>
      <vt:lpstr>Návrhy opatření</vt:lpstr>
      <vt:lpstr>Závěr</vt:lpstr>
      <vt:lpstr>Prezentace aplikace PowerPoint</vt:lpstr>
      <vt:lpstr>Doplňující otázky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Nelegální pracovníci na stavbách a jejich kontrola celní správou</dc:title>
  <dc:creator>Owner</dc:creator>
  <cp:lastModifiedBy>Owner</cp:lastModifiedBy>
  <cp:revision>10</cp:revision>
  <dcterms:created xsi:type="dcterms:W3CDTF">2017-06-20T20:06:34Z</dcterms:created>
  <dcterms:modified xsi:type="dcterms:W3CDTF">2017-06-20T21:46:17Z</dcterms:modified>
</cp:coreProperties>
</file>