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57" r:id="rId4"/>
    <p:sldId id="258" r:id="rId5"/>
    <p:sldId id="259" r:id="rId6"/>
    <p:sldId id="261" r:id="rId7"/>
    <p:sldId id="273" r:id="rId8"/>
    <p:sldId id="270" r:id="rId9"/>
    <p:sldId id="271" r:id="rId10"/>
    <p:sldId id="272" r:id="rId11"/>
    <p:sldId id="262" r:id="rId12"/>
    <p:sldId id="263" r:id="rId13"/>
    <p:sldId id="264" r:id="rId14"/>
    <p:sldId id="268" r:id="rId15"/>
    <p:sldId id="267" r:id="rId16"/>
    <p:sldId id="265" r:id="rId17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79A04-988A-4821-854A-5B3FF15C8BCD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38797-0D42-4E3E-8488-525B3072D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259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13BDD-777B-4AC8-B4BC-AFC5B55F15CC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98550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F8B29-40A8-4375-B1DE-2BF2E863C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95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098550" y="1241425"/>
            <a:ext cx="4465638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F8B29-40A8-4375-B1DE-2BF2E863C58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34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165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9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14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1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282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74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83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99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3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71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5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E085EDD-403B-4128-882F-605A433DD0EE}" type="datetimeFigureOut">
              <a:rPr lang="cs-CZ" smtClean="0"/>
              <a:t>18.6.2017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99EF952-25A9-4D70-9F25-079C9C7B07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26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46405" y="1426469"/>
            <a:ext cx="7920776" cy="1438652"/>
          </a:xfrm>
        </p:spPr>
        <p:txBody>
          <a:bodyPr>
            <a:normAutofit/>
          </a:bodyPr>
          <a:lstStyle/>
          <a:p>
            <a:r>
              <a:rPr lang="cs-CZ" sz="4500" dirty="0" smtClean="0">
                <a:latin typeface="Arial" panose="020B0604020202020204" pitchFamily="34" charset="0"/>
                <a:cs typeface="Arial" panose="020B0604020202020204" pitchFamily="34" charset="0"/>
              </a:rPr>
              <a:t>Novostavba pasivního domu v CHKO České středohoří</a:t>
            </a:r>
            <a:endParaRPr lang="cs-CZ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0421" y="4890820"/>
            <a:ext cx="4556760" cy="143378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Autor: Lenka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Anýžová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Vedoucí: Ing. Michal Kraus, Ph.D.</a:t>
            </a:r>
          </a:p>
          <a:p>
            <a:pPr algn="just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Oponent: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Ing. Jan Plachý, Ph.D.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34924" y="833694"/>
            <a:ext cx="7269480" cy="994172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Dispoziční řešení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2NP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904" y="1883688"/>
            <a:ext cx="4266676" cy="3895465"/>
          </a:xfrm>
          <a:prstGeom prst="snip1Rect">
            <a:avLst>
              <a:gd name="adj" fmla="val 23018"/>
            </a:avLst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240" y="0"/>
            <a:ext cx="1264128" cy="115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65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03860"/>
            <a:ext cx="7269480" cy="1325562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Konstrukční řešení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931164" y="1951290"/>
            <a:ext cx="3724656" cy="3664650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Základy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Svislé nosné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Příčky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Vodorovné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nosné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Střešní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Schodiště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>
          <a:xfrm>
            <a:off x="4594860" y="1951290"/>
            <a:ext cx="3528060" cy="366465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Výplně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otvorů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Venkovní prostory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Technické vybavení</a:t>
            </a:r>
          </a:p>
        </p:txBody>
      </p:sp>
    </p:spTree>
    <p:extLst>
      <p:ext uri="{BB962C8B-B14F-4D97-AF65-F5344CB8AC3E}">
        <p14:creationId xmlns:p14="http://schemas.microsoft.com/office/powerpoint/2010/main" val="195744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53"/>
          <a:stretch/>
        </p:blipFill>
        <p:spPr>
          <a:xfrm>
            <a:off x="4524056" y="1675764"/>
            <a:ext cx="3850324" cy="453421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Energetické zhodnocení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2086" y="1809752"/>
            <a:ext cx="3945634" cy="425576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Svoboda Teplo</a:t>
            </a:r>
          </a:p>
          <a:p>
            <a:pPr lvl="1">
              <a:lnSpc>
                <a:spcPct val="110000"/>
              </a:lnSpc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Podlaha na terén:</a:t>
            </a:r>
          </a:p>
          <a:p>
            <a:pPr lvl="2">
              <a:lnSpc>
                <a:spcPct val="11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= 0,113 W/m2K</a:t>
            </a:r>
          </a:p>
          <a:p>
            <a:pPr lvl="1">
              <a:lnSpc>
                <a:spcPct val="11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Stěna:</a:t>
            </a:r>
          </a:p>
          <a:p>
            <a:pPr lvl="2">
              <a:lnSpc>
                <a:spcPct val="11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= 0,102 W/m2K</a:t>
            </a:r>
          </a:p>
          <a:p>
            <a:pPr lvl="1">
              <a:lnSpc>
                <a:spcPct val="11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Střecha – zateplený podhled:</a:t>
            </a:r>
          </a:p>
          <a:p>
            <a:pPr lvl="2">
              <a:lnSpc>
                <a:spcPct val="11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= 0,131 W/m2K</a:t>
            </a:r>
          </a:p>
          <a:p>
            <a:pPr>
              <a:lnSpc>
                <a:spcPct val="110000"/>
              </a:lnSpc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Svoboda Energie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lnSpc>
                <a:spcPct val="110000"/>
              </a:lnSpc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Vyhovuje požadavkům pro energeticky pasivní RD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42323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Dokumentace pro stavební povolení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Podmínky CHKO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Podmínky pro pasivní dům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89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948" y="2975714"/>
            <a:ext cx="4651791" cy="765885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průvodní zprávě nejsou uvedeny orientační náklady stavby. Jakou výši orientačních nákladů autorka navrženého objektu předpokládá?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Jaká je současná situace v oblasti dotací či finančních příspěvků na výstavbu energeticky úsporných budov? Bylo by možné využít některou z forem dotací na navrhovaný objekt? 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jsou nutné předpoklady a zásady návrhu komína a komínové vložky v pasivních domech s nuceným větráním? </a:t>
            </a:r>
          </a:p>
        </p:txBody>
      </p:sp>
    </p:spTree>
    <p:extLst>
      <p:ext uri="{BB962C8B-B14F-4D97-AF65-F5344CB8AC3E}">
        <p14:creationId xmlns:p14="http://schemas.microsoft.com/office/powerpoint/2010/main" val="113372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Oponent práce: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Vysvětlete jaký typ hydroizolace jste navrhla pro spodní stavbu z hlediska materiálu. Jedná se o vhodný materiál? Jaké jiné typy hydroizolace by zde bylo možné použít? 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Podmínky CHKO jsou všechny uvedeny v kapitole 3.1.5 ? Není legislativní odkaz? </a:t>
            </a:r>
          </a:p>
          <a:p>
            <a:pPr lvl="1"/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91177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Osnova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Řešené problémy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Dispoziční řešení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1PP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1NP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2NP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Konstrukční řešení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Energetické zhodnocení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Doplňující dotazy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0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tématu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Aktuálnost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Požadavky EU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Realizovatelnost stavby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Řešení problémů stavby v CHKO</a:t>
            </a:r>
          </a:p>
        </p:txBody>
      </p:sp>
    </p:spTree>
    <p:extLst>
      <p:ext uri="{BB962C8B-B14F-4D97-AF65-F5344CB8AC3E}">
        <p14:creationId xmlns:p14="http://schemas.microsoft.com/office/powerpoint/2010/main" val="18719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 architektonického a konstrukčního řešení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Vytvoření projektu ve stupni pro stavební povolení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Energetické zhodnocení</a:t>
            </a:r>
          </a:p>
          <a:p>
            <a:endParaRPr lang="cs-CZ" sz="1500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911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Řešené problémy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Charakteristika pozemku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Architektonické řešení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Specifické podmínky: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Investor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CHKO</a:t>
            </a:r>
          </a:p>
          <a:p>
            <a:pPr lvl="1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Pasivní dům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38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020" y="1805622"/>
            <a:ext cx="4406982" cy="472098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Dispoziční řešení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2460" y="1847606"/>
            <a:ext cx="3337560" cy="1474714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Využití pozemku (orientace a svah)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Tvar budovy a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podlažnost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54027" y="3085551"/>
            <a:ext cx="3238855" cy="89694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350" dirty="0"/>
          </a:p>
          <a:p>
            <a:endParaRPr lang="cs-CZ" sz="135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46" y="3241835"/>
            <a:ext cx="3471674" cy="317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6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3066" y="403860"/>
            <a:ext cx="7269480" cy="1325562"/>
          </a:xfrm>
        </p:spPr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Tvar budovy a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podlažnost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91" y="2125744"/>
            <a:ext cx="7474031" cy="3006221"/>
          </a:xfr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620" y="0"/>
            <a:ext cx="1264128" cy="115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2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"/>
          <a:stretch/>
        </p:blipFill>
        <p:spPr>
          <a:xfrm>
            <a:off x="1256956" y="1828801"/>
            <a:ext cx="6099736" cy="3975950"/>
          </a:xfrm>
          <a:prstGeom prst="snip1Rect">
            <a:avLst>
              <a:gd name="adj" fmla="val 18085"/>
            </a:avLst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Dispoziční řešení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1PP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620" y="0"/>
            <a:ext cx="1264128" cy="115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3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334" y="1828801"/>
            <a:ext cx="4442660" cy="4539123"/>
          </a:xfrm>
          <a:prstGeom prst="snip1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1NP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78764" y="834629"/>
            <a:ext cx="7269480" cy="99417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Dispoziční řešení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60" y="0"/>
            <a:ext cx="1264128" cy="115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0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Pohled</Template>
  <TotalTime>34442</TotalTime>
  <Words>311</Words>
  <Application>Microsoft Office PowerPoint</Application>
  <PresentationFormat>Předvádění na obrazovce (4:3)</PresentationFormat>
  <Paragraphs>78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Schoolbook</vt:lpstr>
      <vt:lpstr>Wingdings 2</vt:lpstr>
      <vt:lpstr>View</vt:lpstr>
      <vt:lpstr>Novostavba pasivního domu v CHKO České středohoří</vt:lpstr>
      <vt:lpstr>Osnova </vt:lpstr>
      <vt:lpstr>Motivace a důvody k řešení daného tématu</vt:lpstr>
      <vt:lpstr>Cíl práce</vt:lpstr>
      <vt:lpstr>Řešené problémy</vt:lpstr>
      <vt:lpstr>Dispoziční řešení</vt:lpstr>
      <vt:lpstr>Tvar budovy a podlažnost</vt:lpstr>
      <vt:lpstr>Dispoziční řešení</vt:lpstr>
      <vt:lpstr>Prezentace aplikace PowerPoint</vt:lpstr>
      <vt:lpstr>Dispoziční řešení</vt:lpstr>
      <vt:lpstr>Konstrukční řešení</vt:lpstr>
      <vt:lpstr>Energetické zhodnocení</vt:lpstr>
      <vt:lpstr>Shrnutí</vt:lpstr>
      <vt:lpstr>Děkuji za pozornost</vt:lpstr>
      <vt:lpstr>Doplňující dotazy</vt:lpstr>
      <vt:lpstr>Doplňující 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</dc:creator>
  <cp:lastModifiedBy>Lenka</cp:lastModifiedBy>
  <cp:revision>34</cp:revision>
  <cp:lastPrinted>2017-05-23T13:22:16Z</cp:lastPrinted>
  <dcterms:created xsi:type="dcterms:W3CDTF">2017-05-11T14:53:47Z</dcterms:created>
  <dcterms:modified xsi:type="dcterms:W3CDTF">2017-06-18T19:00:47Z</dcterms:modified>
</cp:coreProperties>
</file>