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2589215" y="2514600"/>
            <a:ext cx="8915400" cy="2262783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589215" y="4777383"/>
            <a:ext cx="8915400" cy="1126284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833F68-D1F4-4338-8C0F-60C15FD90D0F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0" y="4323813"/>
            <a:ext cx="1744647" cy="778593"/>
          </a:xfrm>
          <a:custGeom>
            <a:avLst/>
            <a:gdLst>
              <a:gd name="f0" fmla="val w"/>
              <a:gd name="f1" fmla="val h"/>
              <a:gd name="f2" fmla="val 0"/>
              <a:gd name="f3" fmla="val 372"/>
              <a:gd name="f4" fmla="val 166"/>
              <a:gd name="f5" fmla="val 287"/>
              <a:gd name="f6" fmla="val 290"/>
              <a:gd name="f7" fmla="val 292"/>
              <a:gd name="f8" fmla="val 165"/>
              <a:gd name="f9" fmla="val 293"/>
              <a:gd name="f10" fmla="val 164"/>
              <a:gd name="f11" fmla="val 163"/>
              <a:gd name="f12" fmla="val 294"/>
              <a:gd name="f13" fmla="val 370"/>
              <a:gd name="f14" fmla="val 87"/>
              <a:gd name="f15" fmla="val 85"/>
              <a:gd name="f16" fmla="val 81"/>
              <a:gd name="f17" fmla="val 78"/>
              <a:gd name="f18" fmla="val 3"/>
              <a:gd name="f19" fmla="val 2"/>
              <a:gd name="f20" fmla="val 1"/>
              <a:gd name="f21" fmla="*/ f0 1 372"/>
              <a:gd name="f22" fmla="*/ f1 1 166"/>
              <a:gd name="f23" fmla="val f2"/>
              <a:gd name="f24" fmla="val f3"/>
              <a:gd name="f25" fmla="val f4"/>
              <a:gd name="f26" fmla="+- f25 0 f23"/>
              <a:gd name="f27" fmla="+- f24 0 f23"/>
              <a:gd name="f28" fmla="*/ f27 1 372"/>
              <a:gd name="f29" fmla="*/ f26 1 166"/>
              <a:gd name="f30" fmla="*/ 0 1 f28"/>
              <a:gd name="f31" fmla="*/ f24 1 f28"/>
              <a:gd name="f32" fmla="*/ 0 1 f29"/>
              <a:gd name="f33" fmla="*/ f25 1 f29"/>
              <a:gd name="f34" fmla="*/ f30 f21 1"/>
              <a:gd name="f35" fmla="*/ f31 f21 1"/>
              <a:gd name="f36" fmla="*/ f33 f22 1"/>
              <a:gd name="f37" fmla="*/ f32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4" t="f37" r="f35" b="f36"/>
            <a:pathLst>
              <a:path w="372" h="166">
                <a:moveTo>
                  <a:pt x="f5" y="f4"/>
                </a:moveTo>
                <a:cubicBezTo>
                  <a:pt x="f6" y="f4"/>
                  <a:pt x="f7" y="f8"/>
                  <a:pt x="f9" y="f10"/>
                </a:cubicBezTo>
                <a:cubicBezTo>
                  <a:pt x="f9" y="f11"/>
                  <a:pt x="f12" y="f11"/>
                  <a:pt x="f12" y="f11"/>
                </a:cubicBezTo>
                <a:cubicBezTo>
                  <a:pt x="f13" y="f14"/>
                  <a:pt x="f13" y="f14"/>
                  <a:pt x="f13" y="f14"/>
                </a:cubicBezTo>
                <a:cubicBezTo>
                  <a:pt x="f3" y="f15"/>
                  <a:pt x="f3" y="f16"/>
                  <a:pt x="f13" y="f17"/>
                </a:cubicBezTo>
                <a:cubicBezTo>
                  <a:pt x="f12" y="f18"/>
                  <a:pt x="f12" y="f18"/>
                  <a:pt x="f12" y="f18"/>
                </a:cubicBezTo>
                <a:cubicBezTo>
                  <a:pt x="f12" y="f19"/>
                  <a:pt x="f9" y="f19"/>
                  <a:pt x="f9" y="f19"/>
                </a:cubicBezTo>
                <a:cubicBezTo>
                  <a:pt x="f7" y="f20"/>
                  <a:pt x="f6" y="f2"/>
                  <a:pt x="f5" y="f2"/>
                </a:cubicBezTo>
                <a:cubicBezTo>
                  <a:pt x="f2" y="f2"/>
                  <a:pt x="f2" y="f2"/>
                  <a:pt x="f2" y="f2"/>
                </a:cubicBezTo>
                <a:cubicBezTo>
                  <a:pt x="f2" y="f4"/>
                  <a:pt x="f2" y="f4"/>
                  <a:pt x="f2" y="f4"/>
                </a:cubicBezTo>
                <a:lnTo>
                  <a:pt x="f5" y="f4"/>
                </a:ln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4529544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0AC39B3-A589-4173-A035-C3BA161660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02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609603"/>
            <a:ext cx="8915400" cy="3117043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89215" y="4354043"/>
            <a:ext cx="891540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5388BE-1912-47B5-A942-F623D2CA1D17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3178170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3244135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5EE8448-57D5-423D-96AE-8745CD1F2BA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52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849947" y="609603"/>
            <a:ext cx="8393926" cy="2895603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3275015" y="3505196"/>
            <a:ext cx="7536557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89215" y="4354043"/>
            <a:ext cx="891540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534A7B-9D29-4DDE-B097-84FCDE6BB72F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3178170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3244135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7E09B34-8856-4CD1-9E75-E64F202ADD12}" type="slidenum">
              <a:t>‹#›</a:t>
            </a:fld>
            <a:endParaRPr lang="en-US"/>
          </a:p>
        </p:txBody>
      </p:sp>
      <p:sp>
        <p:nvSpPr>
          <p:cNvPr id="9" name="TextBox 13"/>
          <p:cNvSpPr txBox="1"/>
          <p:nvPr/>
        </p:nvSpPr>
        <p:spPr>
          <a:xfrm>
            <a:off x="2467654" y="648007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E78712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4"/>
          <p:cNvSpPr txBox="1"/>
          <p:nvPr/>
        </p:nvSpPr>
        <p:spPr>
          <a:xfrm>
            <a:off x="11114852" y="2905304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E78712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8066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2438403"/>
            <a:ext cx="8915400" cy="2724847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7DB58D-D8EB-4245-824F-52DBAD333E98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5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4AA17F5-D40D-4C02-A950-D7A4CA42D0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22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849947" y="609603"/>
            <a:ext cx="8393926" cy="2895603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2589215" y="4343400"/>
            <a:ext cx="8915400" cy="838203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E7871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410E8F-D2A6-415D-9E58-E55C054F74D0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0A6BABB-9621-469D-9701-9E56CB99B69C}" type="slidenum">
              <a:t>‹#›</a:t>
            </a:fld>
            <a:endParaRPr lang="en-US"/>
          </a:p>
        </p:txBody>
      </p:sp>
      <p:sp>
        <p:nvSpPr>
          <p:cNvPr id="9" name="TextBox 16"/>
          <p:cNvSpPr txBox="1"/>
          <p:nvPr/>
        </p:nvSpPr>
        <p:spPr>
          <a:xfrm>
            <a:off x="2467654" y="648007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E78712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7"/>
          <p:cNvSpPr txBox="1"/>
          <p:nvPr/>
        </p:nvSpPr>
        <p:spPr>
          <a:xfrm>
            <a:off x="11114852" y="2905304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E78712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6468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627406"/>
            <a:ext cx="8915400" cy="2880021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2589215" y="4343400"/>
            <a:ext cx="8915400" cy="838203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E7871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C347EC-16E7-4857-A98D-4214F7FF03FC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934F24A-54CC-4654-9DC1-C0F60730860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DE3A1E-FEBB-4FF1-93E4-D278295534E8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3DB857-BBEE-4FC4-B225-069169A43FD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25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9294811" y="627406"/>
            <a:ext cx="2207599" cy="528381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2589215" y="627406"/>
            <a:ext cx="6476996" cy="528381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B4AF77-CA2A-40FB-A692-C601B61745DD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8A3399-7144-4CEC-A57F-58792B0493E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07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589215" y="2133596"/>
            <a:ext cx="8915400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09C982-D35F-42C0-B3E4-375B0C551DD4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1C3629-EAF7-4090-A74F-4E2413F92B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09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2058753"/>
            <a:ext cx="8915400" cy="1468800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589215" y="3530132"/>
            <a:ext cx="8915400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5E11D1-C5CF-40D3-8237-E8FF31C4C19D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3178170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3244135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7D93E42-BA65-458E-81D5-B6AC4795EE1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1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589215" y="2133596"/>
            <a:ext cx="4313864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7190750" y="2126217"/>
            <a:ext cx="4313864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1390E0-6F6E-470E-9A6F-A2C1BE23E1CA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999963-667F-4B5F-977A-522C502B92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09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3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939375" y="1972699"/>
            <a:ext cx="3992727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2589215" y="2548963"/>
            <a:ext cx="4342897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7506629" y="1969471"/>
            <a:ext cx="399900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7166957" y="2545735"/>
            <a:ext cx="4338672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167512-2587-415D-B7AB-2F9677D7C148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6250D4-DC30-4551-96F0-496CC5B13FB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8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ABD054-35B9-4705-AD87-ADBF3241EADB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6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C164D2-C2F6-4777-8FCD-181C6FC2ABF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34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A0D46C-029B-4871-8342-1E9BD0CCEB11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5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FF380A-9920-4F65-98EF-14ADB99269D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22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446090"/>
            <a:ext cx="3505196" cy="976314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323011" y="446090"/>
            <a:ext cx="5181603" cy="5414967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589215" y="1598608"/>
            <a:ext cx="3505196" cy="4262439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AD8B27-7AF1-4D4A-8580-D94CA5AAD46E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D0F7AA-119B-4C00-81DE-99581F8C9BB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96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4800600"/>
            <a:ext cx="8915400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589215" y="634968"/>
            <a:ext cx="8915400" cy="3854973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589215" y="5367335"/>
            <a:ext cx="8915400" cy="493711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A0E997-74F3-41C4-9514-B93B6FE8F18E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E7871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714AB0E-EF1E-4326-8463-668D01BCF44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92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E8E5C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0" y="228600"/>
            <a:ext cx="2851510" cy="6638634"/>
            <a:chOff x="0" y="228600"/>
            <a:chExt cx="2851510" cy="6638634"/>
          </a:xfrm>
        </p:grpSpPr>
        <p:sp>
          <p:nvSpPr>
            <p:cNvPr id="3" name="Freeform 11"/>
            <p:cNvSpPr/>
            <p:nvPr/>
          </p:nvSpPr>
          <p:spPr>
            <a:xfrm>
              <a:off x="0" y="2575041"/>
              <a:ext cx="100638" cy="6262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"/>
                <a:gd name="f4" fmla="val 136"/>
                <a:gd name="f5" fmla="val 20"/>
                <a:gd name="f6" fmla="val 117"/>
                <a:gd name="f7" fmla="val 19"/>
                <a:gd name="f8" fmla="val 99"/>
                <a:gd name="f9" fmla="val 17"/>
                <a:gd name="f10" fmla="val 80"/>
                <a:gd name="f11" fmla="val 11"/>
                <a:gd name="f12" fmla="val 54"/>
                <a:gd name="f13" fmla="val 6"/>
                <a:gd name="f14" fmla="val 27"/>
                <a:gd name="f15" fmla="val 35"/>
                <a:gd name="f16" fmla="val 64"/>
                <a:gd name="f17" fmla="val 13"/>
                <a:gd name="f18" fmla="val 94"/>
                <a:gd name="f19" fmla="val 124"/>
                <a:gd name="f20" fmla="val 128"/>
                <a:gd name="f21" fmla="val 21"/>
                <a:gd name="f22" fmla="val 132"/>
                <a:gd name="f23" fmla="*/ f0 1 22"/>
                <a:gd name="f24" fmla="*/ f1 1 136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22"/>
                <a:gd name="f31" fmla="*/ f28 1 136"/>
                <a:gd name="f32" fmla="*/ 0 1 f30"/>
                <a:gd name="f33" fmla="*/ f26 1 f30"/>
                <a:gd name="f34" fmla="*/ 0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22" h="136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  <a:cubicBezTo>
                    <a:pt x="f2" y="f15"/>
                    <a:pt x="f2" y="f15"/>
                    <a:pt x="f2" y="f15"/>
                  </a:cubicBezTo>
                  <a:cubicBezTo>
                    <a:pt x="f13" y="f16"/>
                    <a:pt x="f17" y="f18"/>
                    <a:pt x="f5" y="f19"/>
                  </a:cubicBezTo>
                  <a:cubicBezTo>
                    <a:pt x="f5" y="f20"/>
                    <a:pt x="f21" y="f22"/>
                    <a:pt x="f3" y="f4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4" name="Freeform 12"/>
            <p:cNvSpPr/>
            <p:nvPr/>
          </p:nvSpPr>
          <p:spPr>
            <a:xfrm>
              <a:off x="128601" y="3156527"/>
              <a:ext cx="646718" cy="23222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04"/>
                <a:gd name="f5" fmla="val 86"/>
                <a:gd name="f6" fmla="val 350"/>
                <a:gd name="f7" fmla="val 103"/>
                <a:gd name="f8" fmla="val 402"/>
                <a:gd name="f9" fmla="val 120"/>
                <a:gd name="f10" fmla="val 453"/>
                <a:gd name="f11" fmla="val 139"/>
                <a:gd name="f12" fmla="val 495"/>
                <a:gd name="f13" fmla="val 487"/>
                <a:gd name="f14" fmla="val 478"/>
                <a:gd name="f15" fmla="val 124"/>
                <a:gd name="f16" fmla="val 435"/>
                <a:gd name="f17" fmla="val 109"/>
                <a:gd name="f18" fmla="val 391"/>
                <a:gd name="f19" fmla="val 95"/>
                <a:gd name="f20" fmla="val 347"/>
                <a:gd name="f21" fmla="val 58"/>
                <a:gd name="f22" fmla="val 233"/>
                <a:gd name="f23" fmla="val 27"/>
                <a:gd name="f24" fmla="val 117"/>
                <a:gd name="f25" fmla="val 2"/>
                <a:gd name="f26" fmla="val 20"/>
                <a:gd name="f27" fmla="val 4"/>
                <a:gd name="f28" fmla="val 41"/>
                <a:gd name="f29" fmla="val 6"/>
                <a:gd name="f30" fmla="val 61"/>
                <a:gd name="f31" fmla="val 30"/>
                <a:gd name="f32" fmla="val 158"/>
                <a:gd name="f33" fmla="val 56"/>
                <a:gd name="f34" fmla="val 255"/>
                <a:gd name="f35" fmla="*/ f0 1 140"/>
                <a:gd name="f36" fmla="*/ f1 1 504"/>
                <a:gd name="f37" fmla="val f2"/>
                <a:gd name="f38" fmla="val f3"/>
                <a:gd name="f39" fmla="val f4"/>
                <a:gd name="f40" fmla="+- f39 0 f37"/>
                <a:gd name="f41" fmla="+- f38 0 f37"/>
                <a:gd name="f42" fmla="*/ f41 1 140"/>
                <a:gd name="f43" fmla="*/ f40 1 504"/>
                <a:gd name="f44" fmla="*/ 0 1 f42"/>
                <a:gd name="f45" fmla="*/ f38 1 f42"/>
                <a:gd name="f46" fmla="*/ 0 1 f43"/>
                <a:gd name="f47" fmla="*/ f39 1 f43"/>
                <a:gd name="f48" fmla="*/ f44 f35 1"/>
                <a:gd name="f49" fmla="*/ f45 f35 1"/>
                <a:gd name="f50" fmla="*/ f47 f36 1"/>
                <a:gd name="f51" fmla="*/ f46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8" t="f51" r="f49" b="f50"/>
              <a:pathLst>
                <a:path w="140" h="504">
                  <a:moveTo>
                    <a:pt x="f5" y="f6"/>
                  </a:moveTo>
                  <a:cubicBezTo>
                    <a:pt x="f7" y="f8"/>
                    <a:pt x="f9" y="f10"/>
                    <a:pt x="f11" y="f4"/>
                  </a:cubicBezTo>
                  <a:cubicBezTo>
                    <a:pt x="f11" y="f12"/>
                    <a:pt x="f11" y="f13"/>
                    <a:pt x="f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" y="f2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5" y="f6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5" name="Freeform 13"/>
            <p:cNvSpPr/>
            <p:nvPr/>
          </p:nvSpPr>
          <p:spPr>
            <a:xfrm>
              <a:off x="806994" y="5447062"/>
              <a:ext cx="609438" cy="14201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"/>
                <a:gd name="f4" fmla="val 308"/>
                <a:gd name="f5" fmla="val 8"/>
                <a:gd name="f6" fmla="val 22"/>
                <a:gd name="f7" fmla="val 5"/>
                <a:gd name="f8" fmla="val 15"/>
                <a:gd name="f9" fmla="val 2"/>
                <a:gd name="f10" fmla="val 10"/>
                <a:gd name="f11" fmla="val 19"/>
                <a:gd name="f12" fmla="val 29"/>
                <a:gd name="f13" fmla="val 21"/>
                <a:gd name="f14" fmla="val 85"/>
                <a:gd name="f15" fmla="val 44"/>
                <a:gd name="f16" fmla="val 140"/>
                <a:gd name="f17" fmla="val 68"/>
                <a:gd name="f18" fmla="val 194"/>
                <a:gd name="f19" fmla="val 232"/>
                <a:gd name="f20" fmla="val 104"/>
                <a:gd name="f21" fmla="val 270"/>
                <a:gd name="f22" fmla="val 123"/>
                <a:gd name="f23" fmla="val 113"/>
                <a:gd name="f24" fmla="val 269"/>
                <a:gd name="f25" fmla="val 94"/>
                <a:gd name="f26" fmla="val 230"/>
                <a:gd name="f27" fmla="val 77"/>
                <a:gd name="f28" fmla="val 190"/>
                <a:gd name="f29" fmla="val 52"/>
                <a:gd name="f30" fmla="val 135"/>
                <a:gd name="f31" fmla="val 79"/>
                <a:gd name="f32" fmla="*/ f0 1 132"/>
                <a:gd name="f33" fmla="*/ f1 1 308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132"/>
                <a:gd name="f40" fmla="*/ f37 1 308"/>
                <a:gd name="f41" fmla="*/ 0 1 f39"/>
                <a:gd name="f42" fmla="*/ f35 1 f39"/>
                <a:gd name="f43" fmla="*/ 0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32" h="308">
                  <a:moveTo>
                    <a:pt x="f5" y="f6"/>
                  </a:moveTo>
                  <a:cubicBezTo>
                    <a:pt x="f7" y="f8"/>
                    <a:pt x="f9" y="f5"/>
                    <a:pt x="f2" y="f2"/>
                  </a:cubicBezTo>
                  <a:cubicBezTo>
                    <a:pt x="f2" y="f10"/>
                    <a:pt x="f2" y="f11"/>
                    <a:pt x="f2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4" y="f19"/>
                    <a:pt x="f20" y="f21"/>
                    <a:pt x="f22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12" y="f31"/>
                    <a:pt x="f5" y="f6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6" name="Freeform 14"/>
            <p:cNvSpPr/>
            <p:nvPr/>
          </p:nvSpPr>
          <p:spPr>
            <a:xfrm>
              <a:off x="959827" y="6503798"/>
              <a:ext cx="171468" cy="36342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"/>
                <a:gd name="f4" fmla="val 79"/>
                <a:gd name="f5" fmla="val 28"/>
                <a:gd name="f6" fmla="val 24"/>
                <a:gd name="f7" fmla="val 53"/>
                <a:gd name="f8" fmla="val 12"/>
                <a:gd name="f9" fmla="val 27"/>
                <a:gd name="f10" fmla="val 8"/>
                <a:gd name="f11" fmla="val 17"/>
                <a:gd name="f12" fmla="*/ f0 1 37"/>
                <a:gd name="f13" fmla="*/ f1 1 7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7"/>
                <a:gd name="f20" fmla="*/ f17 1 79"/>
                <a:gd name="f21" fmla="*/ 0 1 f19"/>
                <a:gd name="f22" fmla="*/ f15 1 f19"/>
                <a:gd name="f23" fmla="*/ 0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7" h="7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7" name="Freeform 15"/>
            <p:cNvSpPr/>
            <p:nvPr/>
          </p:nvSpPr>
          <p:spPr>
            <a:xfrm>
              <a:off x="100638" y="3201259"/>
              <a:ext cx="821908" cy="33286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8"/>
                <a:gd name="f4" fmla="val 722"/>
                <a:gd name="f5" fmla="val 162"/>
                <a:gd name="f6" fmla="val 660"/>
                <a:gd name="f7" fmla="val 145"/>
                <a:gd name="f8" fmla="val 618"/>
                <a:gd name="f9" fmla="val 130"/>
                <a:gd name="f10" fmla="val 576"/>
                <a:gd name="f11" fmla="val 116"/>
                <a:gd name="f12" fmla="val 534"/>
                <a:gd name="f13" fmla="val 84"/>
                <a:gd name="f14" fmla="val 437"/>
                <a:gd name="f15" fmla="val 59"/>
                <a:gd name="f16" fmla="val 337"/>
                <a:gd name="f17" fmla="val 40"/>
                <a:gd name="f18" fmla="val 236"/>
                <a:gd name="f19" fmla="val 29"/>
                <a:gd name="f20" fmla="val 175"/>
                <a:gd name="f21" fmla="val 20"/>
                <a:gd name="f22" fmla="val 113"/>
                <a:gd name="f23" fmla="val 12"/>
                <a:gd name="f24" fmla="val 51"/>
                <a:gd name="f25" fmla="val 8"/>
                <a:gd name="f26" fmla="val 34"/>
                <a:gd name="f27" fmla="val 4"/>
                <a:gd name="f28" fmla="val 17"/>
                <a:gd name="f29" fmla="val 79"/>
                <a:gd name="f30" fmla="val 19"/>
                <a:gd name="f31" fmla="val 159"/>
                <a:gd name="f32" fmla="val 33"/>
                <a:gd name="f33" fmla="val 237"/>
                <a:gd name="f34" fmla="val 339"/>
                <a:gd name="f35" fmla="val 76"/>
                <a:gd name="f36" fmla="val 439"/>
                <a:gd name="f37" fmla="val 107"/>
                <a:gd name="f38" fmla="val 537"/>
                <a:gd name="f39" fmla="val 123"/>
                <a:gd name="f40" fmla="val 586"/>
                <a:gd name="f41" fmla="val 141"/>
                <a:gd name="f42" fmla="val 634"/>
                <a:gd name="f43" fmla="val 160"/>
                <a:gd name="f44" fmla="val 681"/>
                <a:gd name="f45" fmla="val 166"/>
                <a:gd name="f46" fmla="val 695"/>
                <a:gd name="f47" fmla="val 172"/>
                <a:gd name="f48" fmla="val 708"/>
                <a:gd name="f49" fmla="val 176"/>
                <a:gd name="f50" fmla="val 717"/>
                <a:gd name="f51" fmla="val 713"/>
                <a:gd name="f52" fmla="val 174"/>
                <a:gd name="f53" fmla="val 169"/>
                <a:gd name="f54" fmla="val 692"/>
                <a:gd name="f55" fmla="val 165"/>
                <a:gd name="f56" fmla="val 676"/>
                <a:gd name="f57" fmla="*/ f0 1 178"/>
                <a:gd name="f58" fmla="*/ f1 1 722"/>
                <a:gd name="f59" fmla="val f2"/>
                <a:gd name="f60" fmla="val f3"/>
                <a:gd name="f61" fmla="val f4"/>
                <a:gd name="f62" fmla="+- f61 0 f59"/>
                <a:gd name="f63" fmla="+- f60 0 f59"/>
                <a:gd name="f64" fmla="*/ f63 1 178"/>
                <a:gd name="f65" fmla="*/ f62 1 722"/>
                <a:gd name="f66" fmla="*/ 0 1 f64"/>
                <a:gd name="f67" fmla="*/ f60 1 f64"/>
                <a:gd name="f68" fmla="*/ 0 1 f65"/>
                <a:gd name="f69" fmla="*/ f61 1 f65"/>
                <a:gd name="f70" fmla="*/ f66 f57 1"/>
                <a:gd name="f71" fmla="*/ f67 f57 1"/>
                <a:gd name="f72" fmla="*/ f69 f58 1"/>
                <a:gd name="f73" fmla="*/ f68 f5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0" t="f73" r="f71" b="f72"/>
              <a:pathLst>
                <a:path w="178" h="722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5" y="f29"/>
                    <a:pt x="f30" y="f31"/>
                    <a:pt x="f32" y="f33"/>
                  </a:cubicBezTo>
                  <a:cubicBezTo>
                    <a:pt x="f24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3" y="f4"/>
                  </a:cubicBezTo>
                  <a:cubicBezTo>
                    <a:pt x="f49" y="f50"/>
                    <a:pt x="f20" y="f51"/>
                    <a:pt x="f52" y="f48"/>
                  </a:cubicBezTo>
                  <a:cubicBezTo>
                    <a:pt x="f53" y="f54"/>
                    <a:pt x="f55" y="f56"/>
                    <a:pt x="f5" y="f6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8" name="Freeform 16"/>
            <p:cNvSpPr/>
            <p:nvPr/>
          </p:nvSpPr>
          <p:spPr>
            <a:xfrm>
              <a:off x="22366" y="228600"/>
              <a:ext cx="106234" cy="29279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3"/>
                <a:gd name="f4" fmla="val 635"/>
                <a:gd name="f5" fmla="val 11"/>
                <a:gd name="f6" fmla="val 577"/>
                <a:gd name="f7" fmla="val 12"/>
                <a:gd name="f8" fmla="val 581"/>
                <a:gd name="f9" fmla="val 585"/>
                <a:gd name="f10" fmla="val 589"/>
                <a:gd name="f11" fmla="val 15"/>
                <a:gd name="f12" fmla="val 603"/>
                <a:gd name="f13" fmla="val 19"/>
                <a:gd name="f14" fmla="val 617"/>
                <a:gd name="f15" fmla="val 22"/>
                <a:gd name="f16" fmla="val 632"/>
                <a:gd name="f17" fmla="val 633"/>
                <a:gd name="f18" fmla="val 634"/>
                <a:gd name="f19" fmla="val 21"/>
                <a:gd name="f20" fmla="val 615"/>
                <a:gd name="f21" fmla="val 596"/>
                <a:gd name="f22" fmla="val 17"/>
                <a:gd name="f23" fmla="val 576"/>
                <a:gd name="f24" fmla="val 9"/>
                <a:gd name="f25" fmla="val 474"/>
                <a:gd name="f26" fmla="val 5"/>
                <a:gd name="f27" fmla="val 372"/>
                <a:gd name="f28" fmla="val 269"/>
                <a:gd name="f29" fmla="val 6"/>
                <a:gd name="f30" fmla="val 179"/>
                <a:gd name="f31" fmla="val 90"/>
                <a:gd name="f32" fmla="val 89"/>
                <a:gd name="f33" fmla="val 2"/>
                <a:gd name="f34" fmla="val 1"/>
                <a:gd name="f35" fmla="val 3"/>
                <a:gd name="f36" fmla="*/ f0 1 23"/>
                <a:gd name="f37" fmla="*/ f1 1 635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23"/>
                <a:gd name="f44" fmla="*/ f41 1 635"/>
                <a:gd name="f45" fmla="*/ 0 1 f43"/>
                <a:gd name="f46" fmla="*/ f39 1 f43"/>
                <a:gd name="f47" fmla="*/ 0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23" h="635">
                  <a:moveTo>
                    <a:pt x="f5" y="f6"/>
                  </a:moveTo>
                  <a:cubicBezTo>
                    <a:pt x="f7" y="f8"/>
                    <a:pt x="f7" y="f9"/>
                    <a:pt x="f7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7"/>
                    <a:pt x="f15" y="f18"/>
                    <a:pt x="f3" y="f4"/>
                  </a:cubicBezTo>
                  <a:cubicBezTo>
                    <a:pt x="f19" y="f20"/>
                    <a:pt x="f13" y="f21"/>
                    <a:pt x="f22" y="f23"/>
                  </a:cubicBezTo>
                  <a:cubicBezTo>
                    <a:pt x="f24" y="f25"/>
                    <a:pt x="f26" y="f27"/>
                    <a:pt x="f26" y="f28"/>
                  </a:cubicBezTo>
                  <a:cubicBezTo>
                    <a:pt x="f29" y="f30"/>
                    <a:pt x="f24" y="f31"/>
                    <a:pt x="f11" y="f2"/>
                  </a:cubicBezTo>
                  <a:cubicBezTo>
                    <a:pt x="f7" y="f2"/>
                    <a:pt x="f7" y="f2"/>
                    <a:pt x="f7" y="f2"/>
                  </a:cubicBezTo>
                  <a:cubicBezTo>
                    <a:pt x="f26" y="f32"/>
                    <a:pt x="f33" y="f30"/>
                    <a:pt x="f34" y="f28"/>
                  </a:cubicBezTo>
                  <a:cubicBezTo>
                    <a:pt x="f2" y="f27"/>
                    <a:pt x="f35" y="f25"/>
                    <a:pt x="f5" y="f6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9" name="Freeform 17"/>
            <p:cNvSpPr/>
            <p:nvPr/>
          </p:nvSpPr>
          <p:spPr>
            <a:xfrm>
              <a:off x="78281" y="2944066"/>
              <a:ext cx="78272" cy="493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2"/>
                <a:gd name="f6" fmla="val 19"/>
                <a:gd name="f7" fmla="val 3"/>
                <a:gd name="f8" fmla="val 37"/>
                <a:gd name="f9" fmla="val 5"/>
                <a:gd name="f10" fmla="val 56"/>
                <a:gd name="f11" fmla="val 9"/>
                <a:gd name="f12" fmla="val 73"/>
                <a:gd name="f13" fmla="val 13"/>
                <a:gd name="f14" fmla="val 90"/>
                <a:gd name="f15" fmla="val 15"/>
                <a:gd name="f16" fmla="val 87"/>
                <a:gd name="f17" fmla="val 66"/>
                <a:gd name="f18" fmla="val 11"/>
                <a:gd name="f19" fmla="val 46"/>
                <a:gd name="f20" fmla="val 10"/>
                <a:gd name="f21" fmla="val 45"/>
                <a:gd name="f22" fmla="val 44"/>
                <a:gd name="f23" fmla="val 43"/>
                <a:gd name="f24" fmla="val 7"/>
                <a:gd name="f25" fmla="val 28"/>
                <a:gd name="f26" fmla="val 14"/>
                <a:gd name="f27" fmla="*/ f0 1 17"/>
                <a:gd name="f28" fmla="*/ f1 1 10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17"/>
                <a:gd name="f35" fmla="*/ f32 1 107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17" h="107">
                  <a:moveTo>
                    <a:pt x="f2" y="f2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3" y="f4"/>
                  </a:cubicBezTo>
                  <a:cubicBezTo>
                    <a:pt x="f15" y="f16"/>
                    <a:pt x="f13" y="f17"/>
                    <a:pt x="f18" y="f19"/>
                  </a:cubicBezTo>
                  <a:cubicBezTo>
                    <a:pt x="f20" y="f21"/>
                    <a:pt x="f20" y="f22"/>
                    <a:pt x="f20" y="f23"/>
                  </a:cubicBezTo>
                  <a:cubicBezTo>
                    <a:pt x="f24" y="f25"/>
                    <a:pt x="f7" y="f26"/>
                    <a:pt x="f2" y="f2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0" name="Freeform 18"/>
            <p:cNvSpPr/>
            <p:nvPr/>
          </p:nvSpPr>
          <p:spPr>
            <a:xfrm>
              <a:off x="769723" y="5478746"/>
              <a:ext cx="190103" cy="10250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"/>
                <a:gd name="f4" fmla="val 222"/>
                <a:gd name="f5" fmla="val 31"/>
                <a:gd name="f6" fmla="val 2"/>
                <a:gd name="f7" fmla="val 62"/>
                <a:gd name="f8" fmla="val 5"/>
                <a:gd name="f9" fmla="val 93"/>
                <a:gd name="f10" fmla="val 8"/>
                <a:gd name="f11" fmla="val 117"/>
                <a:gd name="f12" fmla="val 12"/>
                <a:gd name="f13" fmla="val 142"/>
                <a:gd name="f14" fmla="val 17"/>
                <a:gd name="f15" fmla="val 166"/>
                <a:gd name="f16" fmla="val 19"/>
                <a:gd name="f17" fmla="val 172"/>
                <a:gd name="f18" fmla="val 22"/>
                <a:gd name="f19" fmla="val 178"/>
                <a:gd name="f20" fmla="val 24"/>
                <a:gd name="f21" fmla="val 184"/>
                <a:gd name="f22" fmla="val 30"/>
                <a:gd name="f23" fmla="val 197"/>
                <a:gd name="f24" fmla="val 35"/>
                <a:gd name="f25" fmla="val 209"/>
                <a:gd name="f26" fmla="val 40"/>
                <a:gd name="f27" fmla="val 219"/>
                <a:gd name="f28" fmla="val 39"/>
                <a:gd name="f29" fmla="val 215"/>
                <a:gd name="f30" fmla="val 38"/>
                <a:gd name="f31" fmla="val 212"/>
                <a:gd name="f32" fmla="val 26"/>
                <a:gd name="f33" fmla="val 18"/>
                <a:gd name="f34" fmla="val 132"/>
                <a:gd name="f35" fmla="val 13"/>
                <a:gd name="f36" fmla="val 92"/>
                <a:gd name="f37" fmla="val 11"/>
                <a:gd name="f38" fmla="val 68"/>
                <a:gd name="f39" fmla="val 9"/>
                <a:gd name="f40" fmla="val 45"/>
                <a:gd name="f41" fmla="val 21"/>
                <a:gd name="f42" fmla="val 7"/>
                <a:gd name="f43" fmla="val 20"/>
                <a:gd name="f44" fmla="val 6"/>
                <a:gd name="f45" fmla="*/ f0 1 41"/>
                <a:gd name="f46" fmla="*/ f1 1 222"/>
                <a:gd name="f47" fmla="val f2"/>
                <a:gd name="f48" fmla="val f3"/>
                <a:gd name="f49" fmla="val f4"/>
                <a:gd name="f50" fmla="+- f49 0 f47"/>
                <a:gd name="f51" fmla="+- f48 0 f47"/>
                <a:gd name="f52" fmla="*/ f51 1 41"/>
                <a:gd name="f53" fmla="*/ f50 1 222"/>
                <a:gd name="f54" fmla="*/ 0 1 f52"/>
                <a:gd name="f55" fmla="*/ f48 1 f52"/>
                <a:gd name="f56" fmla="*/ 0 1 f53"/>
                <a:gd name="f57" fmla="*/ f49 1 f53"/>
                <a:gd name="f58" fmla="*/ f54 f45 1"/>
                <a:gd name="f59" fmla="*/ f55 f45 1"/>
                <a:gd name="f60" fmla="*/ f57 f46 1"/>
                <a:gd name="f61" fmla="*/ f56 f4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8" t="f61" r="f59" b="f60"/>
              <a:pathLst>
                <a:path w="41" h="222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3" y="f4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17"/>
                    <a:pt x="f33" y="f34"/>
                    <a:pt x="f35" y="f36"/>
                  </a:cubicBezTo>
                  <a:cubicBezTo>
                    <a:pt x="f37" y="f38"/>
                    <a:pt x="f39" y="f40"/>
                    <a:pt x="f10" y="f18"/>
                  </a:cubicBezTo>
                  <a:cubicBezTo>
                    <a:pt x="f10" y="f41"/>
                    <a:pt x="f42" y="f43"/>
                    <a:pt x="f42" y="f33"/>
                  </a:cubicBezTo>
                  <a:cubicBezTo>
                    <a:pt x="f8" y="f12"/>
                    <a:pt x="f6" y="f44"/>
                    <a:pt x="f2" y="f2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1" name="Freeform 19"/>
            <p:cNvSpPr/>
            <p:nvPr/>
          </p:nvSpPr>
          <p:spPr>
            <a:xfrm>
              <a:off x="775310" y="1399022"/>
              <a:ext cx="2076200" cy="4048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0"/>
                <a:gd name="f4" fmla="val 878"/>
                <a:gd name="f5" fmla="val 7"/>
                <a:gd name="f6" fmla="val 854"/>
                <a:gd name="f7" fmla="val 10"/>
                <a:gd name="f8" fmla="val 772"/>
                <a:gd name="f9" fmla="val 26"/>
                <a:gd name="f10" fmla="val 691"/>
                <a:gd name="f11" fmla="val 50"/>
                <a:gd name="f12" fmla="val 613"/>
                <a:gd name="f13" fmla="val 75"/>
                <a:gd name="f14" fmla="val 535"/>
                <a:gd name="f15" fmla="val 109"/>
                <a:gd name="f16" fmla="val 460"/>
                <a:gd name="f17" fmla="val 149"/>
                <a:gd name="f18" fmla="val 388"/>
                <a:gd name="f19" fmla="val 189"/>
                <a:gd name="f20" fmla="val 316"/>
                <a:gd name="f21" fmla="val 235"/>
                <a:gd name="f22" fmla="val 248"/>
                <a:gd name="f23" fmla="val 285"/>
                <a:gd name="f24" fmla="val 183"/>
                <a:gd name="f25" fmla="val 310"/>
                <a:gd name="f26" fmla="val 151"/>
                <a:gd name="f27" fmla="val 337"/>
                <a:gd name="f28" fmla="val 119"/>
                <a:gd name="f29" fmla="val 364"/>
                <a:gd name="f30" fmla="val 89"/>
                <a:gd name="f31" fmla="val 378"/>
                <a:gd name="f32" fmla="val 74"/>
                <a:gd name="f33" fmla="val 392"/>
                <a:gd name="f34" fmla="val 58"/>
                <a:gd name="f35" fmla="val 406"/>
                <a:gd name="f36" fmla="val 44"/>
                <a:gd name="f37" fmla="val 421"/>
                <a:gd name="f38" fmla="val 29"/>
                <a:gd name="f39" fmla="val 435"/>
                <a:gd name="f40" fmla="val 15"/>
                <a:gd name="f41" fmla="val 1"/>
                <a:gd name="f42" fmla="val 434"/>
                <a:gd name="f43" fmla="val 14"/>
                <a:gd name="f44" fmla="val 420"/>
                <a:gd name="f45" fmla="val 28"/>
                <a:gd name="f46" fmla="val 405"/>
                <a:gd name="f47" fmla="val 43"/>
                <a:gd name="f48" fmla="val 391"/>
                <a:gd name="f49" fmla="val 57"/>
                <a:gd name="f50" fmla="val 377"/>
                <a:gd name="f51" fmla="val 72"/>
                <a:gd name="f52" fmla="val 363"/>
                <a:gd name="f53" fmla="val 88"/>
                <a:gd name="f54" fmla="val 335"/>
                <a:gd name="f55" fmla="val 118"/>
                <a:gd name="f56" fmla="val 308"/>
                <a:gd name="f57" fmla="val 283"/>
                <a:gd name="f58" fmla="val 181"/>
                <a:gd name="f59" fmla="val 232"/>
                <a:gd name="f60" fmla="val 246"/>
                <a:gd name="f61" fmla="val 185"/>
                <a:gd name="f62" fmla="val 314"/>
                <a:gd name="f63" fmla="val 145"/>
                <a:gd name="f64" fmla="val 386"/>
                <a:gd name="f65" fmla="val 104"/>
                <a:gd name="f66" fmla="val 457"/>
                <a:gd name="f67" fmla="val 70"/>
                <a:gd name="f68" fmla="val 533"/>
                <a:gd name="f69" fmla="val 45"/>
                <a:gd name="f70" fmla="val 611"/>
                <a:gd name="f71" fmla="val 19"/>
                <a:gd name="f72" fmla="val 690"/>
                <a:gd name="f73" fmla="val 3"/>
                <a:gd name="f74" fmla="val 771"/>
                <a:gd name="f75" fmla="val 856"/>
                <a:gd name="f76" fmla="val 857"/>
                <a:gd name="f77" fmla="val 859"/>
                <a:gd name="f78" fmla="val 2"/>
                <a:gd name="f79" fmla="val 865"/>
                <a:gd name="f80" fmla="val 4"/>
                <a:gd name="f81" fmla="val 872"/>
                <a:gd name="f82" fmla="val 870"/>
                <a:gd name="f83" fmla="val 862"/>
                <a:gd name="f84" fmla="*/ f0 1 450"/>
                <a:gd name="f85" fmla="*/ f1 1 878"/>
                <a:gd name="f86" fmla="val f2"/>
                <a:gd name="f87" fmla="val f3"/>
                <a:gd name="f88" fmla="val f4"/>
                <a:gd name="f89" fmla="+- f88 0 f86"/>
                <a:gd name="f90" fmla="+- f87 0 f86"/>
                <a:gd name="f91" fmla="*/ f90 1 450"/>
                <a:gd name="f92" fmla="*/ f89 1 878"/>
                <a:gd name="f93" fmla="*/ 0 1 f91"/>
                <a:gd name="f94" fmla="*/ f87 1 f91"/>
                <a:gd name="f95" fmla="*/ 0 1 f92"/>
                <a:gd name="f96" fmla="*/ f88 1 f92"/>
                <a:gd name="f97" fmla="*/ f93 f84 1"/>
                <a:gd name="f98" fmla="*/ f94 f84 1"/>
                <a:gd name="f99" fmla="*/ f96 f85 1"/>
                <a:gd name="f100" fmla="*/ f95 f8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7" t="f100" r="f98" b="f99"/>
              <a:pathLst>
                <a:path w="450" h="87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3" y="f41"/>
                  </a:cubicBezTo>
                  <a:cubicBezTo>
                    <a:pt x="f3" y="f2"/>
                    <a:pt x="f3" y="f2"/>
                    <a:pt x="f3" y="f2"/>
                  </a:cubicBezTo>
                  <a:cubicBezTo>
                    <a:pt x="f42" y="f43"/>
                    <a:pt x="f44" y="f45"/>
                    <a:pt x="f46" y="f47"/>
                  </a:cubicBez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17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5" y="f66"/>
                    <a:pt x="f67" y="f68"/>
                    <a:pt x="f69" y="f70"/>
                  </a:cubicBezTo>
                  <a:cubicBezTo>
                    <a:pt x="f71" y="f72"/>
                    <a:pt x="f73" y="f74"/>
                    <a:pt x="f2" y="f6"/>
                  </a:cubicBezTo>
                  <a:cubicBezTo>
                    <a:pt x="f2" y="f75"/>
                    <a:pt x="f2" y="f76"/>
                    <a:pt x="f2" y="f77"/>
                  </a:cubicBezTo>
                  <a:cubicBezTo>
                    <a:pt x="f78" y="f79"/>
                    <a:pt x="f80" y="f81"/>
                    <a:pt x="f5" y="f4"/>
                  </a:cubicBezTo>
                  <a:cubicBezTo>
                    <a:pt x="f5" y="f82"/>
                    <a:pt x="f5" y="f83"/>
                    <a:pt x="f5" y="f6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2" name="Freeform 20"/>
            <p:cNvSpPr/>
            <p:nvPr/>
          </p:nvSpPr>
          <p:spPr>
            <a:xfrm>
              <a:off x="922547" y="6529894"/>
              <a:ext cx="162150" cy="3373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"/>
                <a:gd name="f4" fmla="val 73"/>
                <a:gd name="f5" fmla="val 7"/>
                <a:gd name="f6" fmla="val 24"/>
                <a:gd name="f7" fmla="val 16"/>
                <a:gd name="f8" fmla="val 49"/>
                <a:gd name="f9" fmla="val 26"/>
                <a:gd name="f10" fmla="val 23"/>
                <a:gd name="f11" fmla="val 11"/>
                <a:gd name="f12" fmla="*/ f0 1 35"/>
                <a:gd name="f13" fmla="*/ f1 1 73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5"/>
                <a:gd name="f20" fmla="*/ f17 1 73"/>
                <a:gd name="f21" fmla="*/ 0 1 f19"/>
                <a:gd name="f22" fmla="*/ f15 1 f19"/>
                <a:gd name="f23" fmla="*/ 0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5" h="7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3" name="Freeform 21"/>
            <p:cNvSpPr/>
            <p:nvPr/>
          </p:nvSpPr>
          <p:spPr>
            <a:xfrm>
              <a:off x="769723" y="5359462"/>
              <a:ext cx="37270" cy="22178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7"/>
                <a:gd name="f6" fmla="val 44"/>
                <a:gd name="f7" fmla="val 46"/>
                <a:gd name="f8" fmla="val 47"/>
                <a:gd name="f9" fmla="val 38"/>
                <a:gd name="f10" fmla="val 29"/>
                <a:gd name="f11" fmla="val 19"/>
                <a:gd name="f12" fmla="val 5"/>
                <a:gd name="f13" fmla="val 13"/>
                <a:gd name="f14" fmla="val 3"/>
                <a:gd name="f15" fmla="val 6"/>
                <a:gd name="f16" fmla="val 1"/>
                <a:gd name="f17" fmla="val 9"/>
                <a:gd name="f18" fmla="val 17"/>
                <a:gd name="f19" fmla="val 26"/>
                <a:gd name="f20" fmla="val 2"/>
                <a:gd name="f21" fmla="val 32"/>
                <a:gd name="f22" fmla="*/ f0 1 8"/>
                <a:gd name="f23" fmla="*/ f1 1 48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8"/>
                <a:gd name="f30" fmla="*/ f27 1 48"/>
                <a:gd name="f31" fmla="*/ 0 1 f29"/>
                <a:gd name="f32" fmla="*/ f25 1 f29"/>
                <a:gd name="f33" fmla="*/ 0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8" h="48">
                  <a:moveTo>
                    <a:pt x="f5" y="f6"/>
                  </a:moveTo>
                  <a:cubicBezTo>
                    <a:pt x="f5" y="f7"/>
                    <a:pt x="f3" y="f8"/>
                    <a:pt x="f3" y="f4"/>
                  </a:cubicBezTo>
                  <a:cubicBezTo>
                    <a:pt x="f3" y="f9"/>
                    <a:pt x="f3" y="f10"/>
                    <a:pt x="f3" y="f11"/>
                  </a:cubicBezTo>
                  <a:cubicBezTo>
                    <a:pt x="f12" y="f13"/>
                    <a:pt x="f14" y="f15"/>
                    <a:pt x="f16" y="f2"/>
                  </a:cubicBezTo>
                  <a:cubicBezTo>
                    <a:pt x="f2" y="f17"/>
                    <a:pt x="f2" y="f18"/>
                    <a:pt x="f2" y="f19"/>
                  </a:cubicBezTo>
                  <a:cubicBezTo>
                    <a:pt x="f20" y="f21"/>
                    <a:pt x="f12" y="f9"/>
                    <a:pt x="f5" y="f6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4" name="Freeform 22"/>
            <p:cNvSpPr/>
            <p:nvPr/>
          </p:nvSpPr>
          <p:spPr>
            <a:xfrm>
              <a:off x="849861" y="6244739"/>
              <a:ext cx="238557" cy="6224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2"/>
                <a:gd name="f4" fmla="val 135"/>
                <a:gd name="f5" fmla="val 7"/>
                <a:gd name="f6" fmla="val 18"/>
                <a:gd name="f7" fmla="val 5"/>
                <a:gd name="f8" fmla="val 12"/>
                <a:gd name="f9" fmla="val 2"/>
                <a:gd name="f10" fmla="val 6"/>
                <a:gd name="f11" fmla="val 3"/>
                <a:gd name="f12" fmla="val 16"/>
                <a:gd name="f13" fmla="val 32"/>
                <a:gd name="f14" fmla="val 48"/>
                <a:gd name="f15" fmla="val 13"/>
                <a:gd name="f16" fmla="val 53"/>
                <a:gd name="f17" fmla="val 14"/>
                <a:gd name="f18" fmla="val 57"/>
                <a:gd name="f19" fmla="val 62"/>
                <a:gd name="f20" fmla="val 27"/>
                <a:gd name="f21" fmla="val 86"/>
                <a:gd name="f22" fmla="val 39"/>
                <a:gd name="f23" fmla="val 111"/>
                <a:gd name="f24" fmla="val 51"/>
                <a:gd name="f25" fmla="val 41"/>
                <a:gd name="f26" fmla="val 109"/>
                <a:gd name="f27" fmla="val 83"/>
                <a:gd name="f28" fmla="val 24"/>
                <a:gd name="f29" fmla="val 56"/>
                <a:gd name="f30" fmla="val 43"/>
                <a:gd name="f31" fmla="val 31"/>
                <a:gd name="f32" fmla="*/ f0 1 52"/>
                <a:gd name="f33" fmla="*/ f1 1 135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52"/>
                <a:gd name="f40" fmla="*/ f37 1 135"/>
                <a:gd name="f41" fmla="*/ 0 1 f39"/>
                <a:gd name="f42" fmla="*/ f35 1 f39"/>
                <a:gd name="f43" fmla="*/ 0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52" h="135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5" y="f13"/>
                    <a:pt x="f8" y="f14"/>
                  </a:cubicBezTo>
                  <a:cubicBezTo>
                    <a:pt x="f15" y="f16"/>
                    <a:pt x="f17" y="f18"/>
                    <a:pt x="f12" y="f19"/>
                  </a:cubicBezTo>
                  <a:cubicBezTo>
                    <a:pt x="f20" y="f21"/>
                    <a:pt x="f22" y="f23"/>
                    <a:pt x="f24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5" y="f26"/>
                    <a:pt x="f13" y="f27"/>
                    <a:pt x="f28" y="f29"/>
                  </a:cubicBezTo>
                  <a:cubicBezTo>
                    <a:pt x="f6" y="f30"/>
                    <a:pt x="f15" y="f31"/>
                    <a:pt x="f5" y="f6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</p:grpSp>
      <p:grpSp>
        <p:nvGrpSpPr>
          <p:cNvPr id="15" name="Group 9"/>
          <p:cNvGrpSpPr/>
          <p:nvPr/>
        </p:nvGrpSpPr>
        <p:grpSpPr>
          <a:xfrm>
            <a:off x="27221" y="-27"/>
            <a:ext cx="2356674" cy="6853280"/>
            <a:chOff x="27221" y="-27"/>
            <a:chExt cx="2356674" cy="6853280"/>
          </a:xfrm>
        </p:grpSpPr>
        <p:sp>
          <p:nvSpPr>
            <p:cNvPr id="16" name="Freeform 27"/>
            <p:cNvSpPr/>
            <p:nvPr/>
          </p:nvSpPr>
          <p:spPr>
            <a:xfrm>
              <a:off x="27221" y="-27"/>
              <a:ext cx="494324" cy="44010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"/>
                <a:gd name="f4" fmla="val 920"/>
                <a:gd name="f5" fmla="val 7"/>
                <a:gd name="f6" fmla="val 210"/>
                <a:gd name="f7" fmla="val 11"/>
                <a:gd name="f8" fmla="val 288"/>
                <a:gd name="f9" fmla="val 17"/>
                <a:gd name="f10" fmla="val 367"/>
                <a:gd name="f11" fmla="val 26"/>
                <a:gd name="f12" fmla="val 445"/>
                <a:gd name="f13" fmla="val 34"/>
                <a:gd name="f14" fmla="val 523"/>
                <a:gd name="f15" fmla="val 44"/>
                <a:gd name="f16" fmla="val 601"/>
                <a:gd name="f17" fmla="val 57"/>
                <a:gd name="f18" fmla="val 679"/>
                <a:gd name="f19" fmla="val 69"/>
                <a:gd name="f20" fmla="val 757"/>
                <a:gd name="f21" fmla="val 84"/>
                <a:gd name="f22" fmla="val 834"/>
                <a:gd name="f23" fmla="val 101"/>
                <a:gd name="f24" fmla="val 911"/>
                <a:gd name="f25" fmla="val 102"/>
                <a:gd name="f26" fmla="val 914"/>
                <a:gd name="f27" fmla="val 917"/>
                <a:gd name="f28" fmla="val 905"/>
                <a:gd name="f29" fmla="val 100"/>
                <a:gd name="f30" fmla="val 889"/>
                <a:gd name="f31" fmla="val 99"/>
                <a:gd name="f32" fmla="val 874"/>
                <a:gd name="f33" fmla="val 871"/>
                <a:gd name="f34" fmla="val 868"/>
                <a:gd name="f35" fmla="val 866"/>
                <a:gd name="f36" fmla="val 85"/>
                <a:gd name="f37" fmla="val 803"/>
                <a:gd name="f38" fmla="val 73"/>
                <a:gd name="f39" fmla="val 741"/>
                <a:gd name="f40" fmla="val 63"/>
                <a:gd name="f41" fmla="val 678"/>
                <a:gd name="f42" fmla="val 50"/>
                <a:gd name="f43" fmla="val 600"/>
                <a:gd name="f44" fmla="val 39"/>
                <a:gd name="f45" fmla="val 30"/>
                <a:gd name="f46" fmla="val 444"/>
                <a:gd name="f47" fmla="val 21"/>
                <a:gd name="f48" fmla="val 366"/>
                <a:gd name="f49" fmla="val 14"/>
                <a:gd name="f50" fmla="val 9"/>
                <a:gd name="f51" fmla="val 209"/>
                <a:gd name="f52" fmla="val 170"/>
                <a:gd name="f53" fmla="val 5"/>
                <a:gd name="f54" fmla="val 131"/>
                <a:gd name="f55" fmla="val 3"/>
                <a:gd name="f56" fmla="val 92"/>
                <a:gd name="f57" fmla="val 2"/>
                <a:gd name="f58" fmla="val 61"/>
                <a:gd name="f59" fmla="val 1"/>
                <a:gd name="f60" fmla="val 31"/>
                <a:gd name="f61" fmla="val 4"/>
                <a:gd name="f62" fmla="*/ f0 1 103"/>
                <a:gd name="f63" fmla="*/ f1 1 920"/>
                <a:gd name="f64" fmla="val f2"/>
                <a:gd name="f65" fmla="val f3"/>
                <a:gd name="f66" fmla="val f4"/>
                <a:gd name="f67" fmla="+- f66 0 f64"/>
                <a:gd name="f68" fmla="+- f65 0 f64"/>
                <a:gd name="f69" fmla="*/ f68 1 103"/>
                <a:gd name="f70" fmla="*/ f67 1 920"/>
                <a:gd name="f71" fmla="*/ 0 1 f69"/>
                <a:gd name="f72" fmla="*/ f65 1 f69"/>
                <a:gd name="f73" fmla="*/ 0 1 f70"/>
                <a:gd name="f74" fmla="*/ f66 1 f70"/>
                <a:gd name="f75" fmla="*/ f71 f62 1"/>
                <a:gd name="f76" fmla="*/ f72 f62 1"/>
                <a:gd name="f77" fmla="*/ f74 f63 1"/>
                <a:gd name="f78" fmla="*/ f73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5" t="f78" r="f76" b="f77"/>
              <a:pathLst>
                <a:path w="103" h="920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3" y="f27"/>
                    <a:pt x="f3" y="f4"/>
                  </a:cubicBezTo>
                  <a:cubicBezTo>
                    <a:pt x="f25" y="f28"/>
                    <a:pt x="f29" y="f30"/>
                    <a:pt x="f31" y="f32"/>
                  </a:cubicBezTo>
                  <a:cubicBezTo>
                    <a:pt x="f31" y="f33"/>
                    <a:pt x="f31" y="f34"/>
                    <a:pt x="f31" y="f35"/>
                  </a:cubicBezTo>
                  <a:cubicBezTo>
                    <a:pt x="f36" y="f37"/>
                    <a:pt x="f38" y="f39"/>
                    <a:pt x="f40" y="f41"/>
                  </a:cubicBezTo>
                  <a:cubicBezTo>
                    <a:pt x="f42" y="f43"/>
                    <a:pt x="f44" y="f14"/>
                    <a:pt x="f45" y="f46"/>
                  </a:cubicBezTo>
                  <a:cubicBezTo>
                    <a:pt x="f47" y="f48"/>
                    <a:pt x="f49" y="f8"/>
                    <a:pt x="f50" y="f51"/>
                  </a:cubicBezTo>
                  <a:cubicBezTo>
                    <a:pt x="f5" y="f52"/>
                    <a:pt x="f53" y="f54"/>
                    <a:pt x="f55" y="f56"/>
                  </a:cubicBezTo>
                  <a:cubicBezTo>
                    <a:pt x="f57" y="f58"/>
                    <a:pt x="f59" y="f60"/>
                    <a:pt x="f59" y="f2"/>
                  </a:cubicBezTo>
                  <a:cubicBezTo>
                    <a:pt x="f2" y="f2"/>
                    <a:pt x="f2" y="f2"/>
                    <a:pt x="f2" y="f2"/>
                  </a:cubicBezTo>
                  <a:cubicBezTo>
                    <a:pt x="f2" y="f60"/>
                    <a:pt x="f59" y="f58"/>
                    <a:pt x="f59" y="f56"/>
                  </a:cubicBezTo>
                  <a:cubicBezTo>
                    <a:pt x="f55" y="f54"/>
                    <a:pt x="f61" y="f52"/>
                    <a:pt x="f5" y="f6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7" name="Freeform 28"/>
            <p:cNvSpPr/>
            <p:nvPr/>
          </p:nvSpPr>
          <p:spPr>
            <a:xfrm>
              <a:off x="550285" y="4316470"/>
              <a:ext cx="423440" cy="15806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8"/>
                <a:gd name="f4" fmla="val 330"/>
                <a:gd name="f5" fmla="val 53"/>
                <a:gd name="f6" fmla="val 229"/>
                <a:gd name="f7" fmla="val 64"/>
                <a:gd name="f8" fmla="val 263"/>
                <a:gd name="f9" fmla="val 75"/>
                <a:gd name="f10" fmla="val 297"/>
                <a:gd name="f11" fmla="val 323"/>
                <a:gd name="f12" fmla="val 315"/>
                <a:gd name="f13" fmla="val 308"/>
                <a:gd name="f14" fmla="val 307"/>
                <a:gd name="f15" fmla="val 305"/>
                <a:gd name="f16" fmla="val 304"/>
                <a:gd name="f17" fmla="val 79"/>
                <a:gd name="f18" fmla="val 278"/>
                <a:gd name="f19" fmla="val 70"/>
                <a:gd name="f20" fmla="val 252"/>
                <a:gd name="f21" fmla="val 62"/>
                <a:gd name="f22" fmla="val 226"/>
                <a:gd name="f23" fmla="val 38"/>
                <a:gd name="f24" fmla="val 152"/>
                <a:gd name="f25" fmla="val 17"/>
                <a:gd name="f26" fmla="val 76"/>
                <a:gd name="f27" fmla="val 2"/>
                <a:gd name="f28" fmla="val 21"/>
                <a:gd name="f29" fmla="val 4"/>
                <a:gd name="f30" fmla="val 42"/>
                <a:gd name="f31" fmla="val 7"/>
                <a:gd name="f32" fmla="val 63"/>
                <a:gd name="f33" fmla="val 119"/>
                <a:gd name="f34" fmla="val 36"/>
                <a:gd name="f35" fmla="val 174"/>
                <a:gd name="f36" fmla="*/ f0 1 88"/>
                <a:gd name="f37" fmla="*/ f1 1 330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88"/>
                <a:gd name="f44" fmla="*/ f41 1 330"/>
                <a:gd name="f45" fmla="*/ 0 1 f43"/>
                <a:gd name="f46" fmla="*/ f39 1 f43"/>
                <a:gd name="f47" fmla="*/ 0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88" h="330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3" y="f11"/>
                    <a:pt x="f3" y="f12"/>
                    <a:pt x="f3" y="f13"/>
                  </a:cubicBezTo>
                  <a:cubicBezTo>
                    <a:pt x="f3" y="f14"/>
                    <a:pt x="f3" y="f15"/>
                    <a:pt x="f3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2" y="f2"/>
                  </a:cubicBezTo>
                  <a:cubicBezTo>
                    <a:pt x="f27" y="f28"/>
                    <a:pt x="f29" y="f30"/>
                    <a:pt x="f31" y="f32"/>
                  </a:cubicBezTo>
                  <a:cubicBezTo>
                    <a:pt x="f28" y="f33"/>
                    <a:pt x="f34" y="f35"/>
                    <a:pt x="f5" y="f6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8" name="Freeform 29"/>
            <p:cNvSpPr/>
            <p:nvPr/>
          </p:nvSpPr>
          <p:spPr>
            <a:xfrm>
              <a:off x="1006297" y="5862684"/>
              <a:ext cx="431103" cy="990569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90"/>
                <a:gd name="f5" fmla="val 207"/>
                <a:gd name="f6" fmla="val 6"/>
                <a:gd name="f7" fmla="val 15"/>
                <a:gd name="f8" fmla="val 4"/>
                <a:gd name="f9" fmla="val 10"/>
                <a:gd name="f10" fmla="val 2"/>
                <a:gd name="f11" fmla="val 5"/>
                <a:gd name="f12" fmla="val 9"/>
                <a:gd name="f13" fmla="val 19"/>
                <a:gd name="f14" fmla="val 1"/>
                <a:gd name="f15" fmla="val 29"/>
                <a:gd name="f16" fmla="val 14"/>
                <a:gd name="f17" fmla="val 62"/>
                <a:gd name="f18" fmla="val 27"/>
                <a:gd name="f19" fmla="val 95"/>
                <a:gd name="f20" fmla="val 42"/>
                <a:gd name="f21" fmla="val 127"/>
                <a:gd name="f22" fmla="val 54"/>
                <a:gd name="f23" fmla="val 154"/>
                <a:gd name="f24" fmla="val 67"/>
                <a:gd name="f25" fmla="val 181"/>
                <a:gd name="f26" fmla="val 80"/>
                <a:gd name="f27" fmla="val 76"/>
                <a:gd name="f28" fmla="val 63"/>
                <a:gd name="f29" fmla="val 152"/>
                <a:gd name="f30" fmla="val 50"/>
                <a:gd name="f31" fmla="val 123"/>
                <a:gd name="f32" fmla="val 34"/>
                <a:gd name="f33" fmla="val 88"/>
                <a:gd name="f34" fmla="val 20"/>
                <a:gd name="f35" fmla="val 51"/>
                <a:gd name="f36" fmla="*/ f1 1 90"/>
                <a:gd name="f37" fmla="*/ f2 1 207"/>
                <a:gd name="f38" fmla="val f3"/>
                <a:gd name="f39" fmla="val f4"/>
                <a:gd name="f40" fmla="val f5"/>
                <a:gd name="f41" fmla="+- f40 0 f38"/>
                <a:gd name="f42" fmla="+- f39 0 f38"/>
                <a:gd name="f43" fmla="*/ f42 1 90"/>
                <a:gd name="f44" fmla="*/ f41 1 207"/>
                <a:gd name="f45" fmla="*/ 0 1 f43"/>
                <a:gd name="f46" fmla="*/ f39 1 f43"/>
                <a:gd name="f47" fmla="*/ 0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90" h="207">
                  <a:moveTo>
                    <a:pt x="f6" y="f7"/>
                  </a:moveTo>
                  <a:cubicBezTo>
                    <a:pt x="f8" y="f9"/>
                    <a:pt x="f10" y="f11"/>
                    <a:pt x="f3" y="f3"/>
                  </a:cubicBezTo>
                  <a:cubicBezTo>
                    <a:pt x="f3" y="f12"/>
                    <a:pt x="f3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26" y="f5"/>
                  </a:cubicBezTo>
                  <a:cubicBezTo>
                    <a:pt x="f4" y="f5"/>
                    <a:pt x="f4" y="f5"/>
                    <a:pt x="f4" y="f5"/>
                  </a:cubicBezTo>
                  <a:cubicBezTo>
                    <a:pt x="f27" y="f0"/>
                    <a:pt x="f28" y="f29"/>
                    <a:pt x="f30" y="f31"/>
                  </a:cubicBezTo>
                  <a:cubicBezTo>
                    <a:pt x="f32" y="f33"/>
                    <a:pt x="f34" y="f35"/>
                    <a:pt x="f6" y="f7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9" name="Freeform 30"/>
            <p:cNvSpPr/>
            <p:nvPr/>
          </p:nvSpPr>
          <p:spPr>
            <a:xfrm>
              <a:off x="521546" y="4364376"/>
              <a:ext cx="551803" cy="223596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"/>
                <a:gd name="f4" fmla="val 467"/>
                <a:gd name="f5" fmla="val 101"/>
                <a:gd name="f6" fmla="val 409"/>
                <a:gd name="f7" fmla="val 93"/>
                <a:gd name="f8" fmla="val 388"/>
                <a:gd name="f9" fmla="val 85"/>
                <a:gd name="f10" fmla="val 366"/>
                <a:gd name="f11" fmla="val 78"/>
                <a:gd name="f12" fmla="val 344"/>
                <a:gd name="f13" fmla="val 57"/>
                <a:gd name="f14" fmla="val 281"/>
                <a:gd name="f15" fmla="val 41"/>
                <a:gd name="f16" fmla="val 216"/>
                <a:gd name="f17" fmla="val 29"/>
                <a:gd name="f18" fmla="val 151"/>
                <a:gd name="f19" fmla="val 22"/>
                <a:gd name="f20" fmla="val 119"/>
                <a:gd name="f21" fmla="val 17"/>
                <a:gd name="f22" fmla="val 86"/>
                <a:gd name="f23" fmla="val 13"/>
                <a:gd name="f24" fmla="val 53"/>
                <a:gd name="f25" fmla="val 9"/>
                <a:gd name="f26" fmla="val 35"/>
                <a:gd name="f27" fmla="val 4"/>
                <a:gd name="f28" fmla="val 18"/>
                <a:gd name="f29" fmla="val 5"/>
                <a:gd name="f30" fmla="val 51"/>
                <a:gd name="f31" fmla="val 12"/>
                <a:gd name="f32" fmla="val 102"/>
                <a:gd name="f33" fmla="val 21"/>
                <a:gd name="f34" fmla="val 152"/>
                <a:gd name="f35" fmla="val 33"/>
                <a:gd name="f36" fmla="val 218"/>
                <a:gd name="f37" fmla="val 49"/>
                <a:gd name="f38" fmla="val 283"/>
                <a:gd name="f39" fmla="val 69"/>
                <a:gd name="f40" fmla="val 347"/>
                <a:gd name="f41" fmla="val 79"/>
                <a:gd name="f42" fmla="val 378"/>
                <a:gd name="f43" fmla="val 90"/>
                <a:gd name="f44" fmla="val 410"/>
                <a:gd name="f45" fmla="val 103"/>
                <a:gd name="f46" fmla="val 441"/>
                <a:gd name="f47" fmla="val 107"/>
                <a:gd name="f48" fmla="val 449"/>
                <a:gd name="f49" fmla="val 111"/>
                <a:gd name="f50" fmla="val 458"/>
                <a:gd name="f51" fmla="val 114"/>
                <a:gd name="f52" fmla="val 464"/>
                <a:gd name="f53" fmla="val 113"/>
                <a:gd name="f54" fmla="val 461"/>
                <a:gd name="f55" fmla="val 112"/>
                <a:gd name="f56" fmla="val 108"/>
                <a:gd name="f57" fmla="val 442"/>
                <a:gd name="f58" fmla="val 104"/>
                <a:gd name="f59" fmla="val 425"/>
                <a:gd name="f60" fmla="*/ f0 1 115"/>
                <a:gd name="f61" fmla="*/ f1 1 467"/>
                <a:gd name="f62" fmla="val f2"/>
                <a:gd name="f63" fmla="val f3"/>
                <a:gd name="f64" fmla="val f4"/>
                <a:gd name="f65" fmla="+- f64 0 f62"/>
                <a:gd name="f66" fmla="+- f63 0 f62"/>
                <a:gd name="f67" fmla="*/ f66 1 115"/>
                <a:gd name="f68" fmla="*/ f65 1 467"/>
                <a:gd name="f69" fmla="*/ 0 1 f67"/>
                <a:gd name="f70" fmla="*/ f63 1 f67"/>
                <a:gd name="f71" fmla="*/ 0 1 f68"/>
                <a:gd name="f72" fmla="*/ f64 1 f68"/>
                <a:gd name="f73" fmla="*/ f69 f60 1"/>
                <a:gd name="f74" fmla="*/ f70 f60 1"/>
                <a:gd name="f75" fmla="*/ f72 f61 1"/>
                <a:gd name="f76" fmla="*/ f71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115" h="467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35" y="f36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cubicBezTo>
                    <a:pt x="f47" y="f48"/>
                    <a:pt x="f49" y="f50"/>
                    <a:pt x="f3" y="f4"/>
                  </a:cubicBezTo>
                  <a:cubicBezTo>
                    <a:pt x="f51" y="f52"/>
                    <a:pt x="f53" y="f54"/>
                    <a:pt x="f55" y="f50"/>
                  </a:cubicBezTo>
                  <a:cubicBezTo>
                    <a:pt x="f56" y="f57"/>
                    <a:pt x="f58" y="f59"/>
                    <a:pt x="f5" y="f6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0" name="Freeform 31"/>
            <p:cNvSpPr/>
            <p:nvPr/>
          </p:nvSpPr>
          <p:spPr>
            <a:xfrm>
              <a:off x="467898" y="1289203"/>
              <a:ext cx="174357" cy="30272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6"/>
                <a:gd name="f4" fmla="val 633"/>
                <a:gd name="f5" fmla="val 17"/>
                <a:gd name="f6" fmla="val 15"/>
                <a:gd name="f7" fmla="val 621"/>
                <a:gd name="f8" fmla="val 14"/>
                <a:gd name="f9" fmla="val 609"/>
                <a:gd name="f10" fmla="val 13"/>
                <a:gd name="f11" fmla="val 597"/>
                <a:gd name="f12" fmla="val 8"/>
                <a:gd name="f13" fmla="val 530"/>
                <a:gd name="f14" fmla="val 5"/>
                <a:gd name="f15" fmla="val 464"/>
                <a:gd name="f16" fmla="val 398"/>
                <a:gd name="f17" fmla="val 331"/>
                <a:gd name="f18" fmla="val 265"/>
                <a:gd name="f19" fmla="val 198"/>
                <a:gd name="f20" fmla="val 165"/>
                <a:gd name="f21" fmla="val 18"/>
                <a:gd name="f22" fmla="val 132"/>
                <a:gd name="f23" fmla="val 22"/>
                <a:gd name="f24" fmla="val 99"/>
                <a:gd name="f25" fmla="val 26"/>
                <a:gd name="f26" fmla="val 66"/>
                <a:gd name="f27" fmla="val 30"/>
                <a:gd name="f28" fmla="val 33"/>
                <a:gd name="f29" fmla="val 35"/>
                <a:gd name="f30" fmla="val 29"/>
                <a:gd name="f31" fmla="val 24"/>
                <a:gd name="f32" fmla="val 20"/>
                <a:gd name="f33" fmla="val 16"/>
                <a:gd name="f34" fmla="val 10"/>
                <a:gd name="f35" fmla="val 4"/>
                <a:gd name="f36" fmla="val 264"/>
                <a:gd name="f37" fmla="val 1"/>
                <a:gd name="f38" fmla="val 461"/>
                <a:gd name="f39" fmla="val 2"/>
                <a:gd name="f40" fmla="val 525"/>
                <a:gd name="f41" fmla="val 7"/>
                <a:gd name="f42" fmla="val 589"/>
                <a:gd name="f43" fmla="val 603"/>
                <a:gd name="f44" fmla="val 618"/>
                <a:gd name="f45" fmla="val 632"/>
                <a:gd name="f46" fmla="*/ f0 1 36"/>
                <a:gd name="f47" fmla="*/ f1 1 633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36"/>
                <a:gd name="f54" fmla="*/ f51 1 633"/>
                <a:gd name="f55" fmla="*/ 0 1 f53"/>
                <a:gd name="f56" fmla="*/ f49 1 f53"/>
                <a:gd name="f57" fmla="*/ 0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36" h="633">
                  <a:moveTo>
                    <a:pt x="f5" y="f4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14" y="f16"/>
                  </a:cubicBezTo>
                  <a:cubicBezTo>
                    <a:pt x="f14" y="f17"/>
                    <a:pt x="f12" y="f18"/>
                    <a:pt x="f10" y="f19"/>
                  </a:cubicBezTo>
                  <a:cubicBezTo>
                    <a:pt x="f6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3" y="f2"/>
                  </a:cubicBezTo>
                  <a:cubicBezTo>
                    <a:pt x="f29" y="f2"/>
                    <a:pt x="f29" y="f2"/>
                    <a:pt x="f29" y="f2"/>
                  </a:cubicBezTo>
                  <a:cubicBezTo>
                    <a:pt x="f30" y="f28"/>
                    <a:pt x="f31" y="f26"/>
                    <a:pt x="f32" y="f24"/>
                  </a:cubicBezTo>
                  <a:cubicBezTo>
                    <a:pt x="f33" y="f22"/>
                    <a:pt x="f10" y="f20"/>
                    <a:pt x="f34" y="f19"/>
                  </a:cubicBezTo>
                  <a:cubicBezTo>
                    <a:pt x="f35" y="f36"/>
                    <a:pt x="f37" y="f17"/>
                    <a:pt x="f37" y="f16"/>
                  </a:cubicBezTo>
                  <a:cubicBezTo>
                    <a:pt x="f2" y="f38"/>
                    <a:pt x="f39" y="f40"/>
                    <a:pt x="f41" y="f42"/>
                  </a:cubicBezTo>
                  <a:cubicBezTo>
                    <a:pt x="f34" y="f43"/>
                    <a:pt x="f10" y="f44"/>
                    <a:pt x="f33" y="f45"/>
                  </a:cubicBezTo>
                  <a:cubicBezTo>
                    <a:pt x="f33" y="f45"/>
                    <a:pt x="f5" y="f4"/>
                    <a:pt x="f5" y="f4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1" name="Freeform 32"/>
            <p:cNvSpPr/>
            <p:nvPr/>
          </p:nvSpPr>
          <p:spPr>
            <a:xfrm>
              <a:off x="1111672" y="6571600"/>
              <a:ext cx="134124" cy="28165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"/>
                <a:gd name="f4" fmla="val 59"/>
                <a:gd name="f5" fmla="val 22"/>
                <a:gd name="f6" fmla="val 18"/>
                <a:gd name="f7" fmla="val 40"/>
                <a:gd name="f8" fmla="val 9"/>
                <a:gd name="f9" fmla="val 20"/>
                <a:gd name="f10" fmla="val 6"/>
                <a:gd name="f11" fmla="val 13"/>
                <a:gd name="f12" fmla="*/ f0 1 28"/>
                <a:gd name="f13" fmla="*/ f1 1 5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28"/>
                <a:gd name="f20" fmla="*/ f17 1 59"/>
                <a:gd name="f21" fmla="*/ 0 1 f19"/>
                <a:gd name="f22" fmla="*/ f15 1 f19"/>
                <a:gd name="f23" fmla="*/ 0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8" h="5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2" name="Freeform 33"/>
            <p:cNvSpPr/>
            <p:nvPr/>
          </p:nvSpPr>
          <p:spPr>
            <a:xfrm>
              <a:off x="502389" y="4107631"/>
              <a:ext cx="82387" cy="5115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4"/>
                <a:gd name="f6" fmla="val 54"/>
                <a:gd name="f7" fmla="val 8"/>
                <a:gd name="f8" fmla="val 72"/>
                <a:gd name="f9" fmla="val 13"/>
                <a:gd name="f10" fmla="val 89"/>
                <a:gd name="f11" fmla="val 14"/>
                <a:gd name="f12" fmla="val 86"/>
                <a:gd name="f13" fmla="val 12"/>
                <a:gd name="f14" fmla="val 65"/>
                <a:gd name="f15" fmla="val 10"/>
                <a:gd name="f16" fmla="val 44"/>
                <a:gd name="f17" fmla="val 9"/>
                <a:gd name="f18" fmla="val 43"/>
                <a:gd name="f19" fmla="val 6"/>
                <a:gd name="f20" fmla="val 29"/>
                <a:gd name="f21" fmla="val 3"/>
                <a:gd name="f22" fmla="val 2"/>
                <a:gd name="f23" fmla="val 5"/>
                <a:gd name="f24" fmla="val 1"/>
                <a:gd name="f25" fmla="val 23"/>
                <a:gd name="f26" fmla="val 39"/>
                <a:gd name="f27" fmla="*/ f0 1 17"/>
                <a:gd name="f28" fmla="*/ f1 1 10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17"/>
                <a:gd name="f35" fmla="*/ f32 1 107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17" h="107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6"/>
                    <a:pt x="f17" y="f18"/>
                    <a:pt x="f17" y="f18"/>
                  </a:cubicBezTo>
                  <a:cubicBezTo>
                    <a:pt x="f19" y="f20"/>
                    <a:pt x="f21" y="f11"/>
                    <a:pt x="f2" y="f2"/>
                  </a:cubicBezTo>
                  <a:cubicBezTo>
                    <a:pt x="f2" y="f22"/>
                    <a:pt x="f2" y="f23"/>
                    <a:pt x="f2" y="f7"/>
                  </a:cubicBezTo>
                  <a:cubicBezTo>
                    <a:pt x="f24" y="f25"/>
                    <a:pt x="f21" y="f26"/>
                    <a:pt x="f5" y="f6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3" name="Freeform 34"/>
            <p:cNvSpPr/>
            <p:nvPr/>
          </p:nvSpPr>
          <p:spPr>
            <a:xfrm>
              <a:off x="973726" y="3145801"/>
              <a:ext cx="1410169" cy="27168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4"/>
                <a:gd name="f4" fmla="val 568"/>
                <a:gd name="f5" fmla="val 8"/>
                <a:gd name="f6" fmla="val 553"/>
                <a:gd name="f7" fmla="val 9"/>
                <a:gd name="f8" fmla="val 501"/>
                <a:gd name="f9" fmla="val 19"/>
                <a:gd name="f10" fmla="val 448"/>
                <a:gd name="f11" fmla="val 35"/>
                <a:gd name="f12" fmla="val 397"/>
                <a:gd name="f13" fmla="val 51"/>
                <a:gd name="f14" fmla="val 347"/>
                <a:gd name="f15" fmla="val 73"/>
                <a:gd name="f16" fmla="val 298"/>
                <a:gd name="f17" fmla="val 99"/>
                <a:gd name="f18" fmla="val 252"/>
                <a:gd name="f19" fmla="val 124"/>
                <a:gd name="f20" fmla="val 205"/>
                <a:gd name="f21" fmla="val 154"/>
                <a:gd name="f22" fmla="val 161"/>
                <a:gd name="f23" fmla="val 187"/>
                <a:gd name="f24" fmla="val 119"/>
                <a:gd name="f25" fmla="val 203"/>
                <a:gd name="f26" fmla="val 98"/>
                <a:gd name="f27" fmla="val 220"/>
                <a:gd name="f28" fmla="val 77"/>
                <a:gd name="f29" fmla="val 238"/>
                <a:gd name="f30" fmla="val 58"/>
                <a:gd name="f31" fmla="val 247"/>
                <a:gd name="f32" fmla="val 48"/>
                <a:gd name="f33" fmla="val 256"/>
                <a:gd name="f34" fmla="val 38"/>
                <a:gd name="f35" fmla="val 265"/>
                <a:gd name="f36" fmla="val 28"/>
                <a:gd name="f37" fmla="val 274"/>
                <a:gd name="f38" fmla="val 284"/>
                <a:gd name="f39" fmla="val 293"/>
                <a:gd name="f40" fmla="val 283"/>
                <a:gd name="f41" fmla="val 273"/>
                <a:gd name="f42" fmla="val 18"/>
                <a:gd name="f43" fmla="val 264"/>
                <a:gd name="f44" fmla="val 27"/>
                <a:gd name="f45" fmla="val 255"/>
                <a:gd name="f46" fmla="val 37"/>
                <a:gd name="f47" fmla="val 246"/>
                <a:gd name="f48" fmla="val 47"/>
                <a:gd name="f49" fmla="val 237"/>
                <a:gd name="f50" fmla="val 56"/>
                <a:gd name="f51" fmla="val 218"/>
                <a:gd name="f52" fmla="val 76"/>
                <a:gd name="f53" fmla="val 201"/>
                <a:gd name="f54" fmla="val 96"/>
                <a:gd name="f55" fmla="val 185"/>
                <a:gd name="f56" fmla="val 117"/>
                <a:gd name="f57" fmla="val 151"/>
                <a:gd name="f58" fmla="val 159"/>
                <a:gd name="f59" fmla="val 121"/>
                <a:gd name="f60" fmla="val 95"/>
                <a:gd name="f61" fmla="val 249"/>
                <a:gd name="f62" fmla="val 68"/>
                <a:gd name="f63" fmla="val 296"/>
                <a:gd name="f64" fmla="val 46"/>
                <a:gd name="f65" fmla="val 345"/>
                <a:gd name="f66" fmla="val 30"/>
                <a:gd name="f67" fmla="val 396"/>
                <a:gd name="f68" fmla="val 13"/>
                <a:gd name="f69" fmla="val 445"/>
                <a:gd name="f70" fmla="val 3"/>
                <a:gd name="f71" fmla="val 497"/>
                <a:gd name="f72" fmla="val 549"/>
                <a:gd name="f73" fmla="val 555"/>
                <a:gd name="f74" fmla="val 5"/>
                <a:gd name="f75" fmla="val 561"/>
                <a:gd name="f76" fmla="val 7"/>
                <a:gd name="f77" fmla="val 563"/>
                <a:gd name="f78" fmla="val 558"/>
                <a:gd name="f79" fmla="*/ f0 1 294"/>
                <a:gd name="f80" fmla="*/ f1 1 568"/>
                <a:gd name="f81" fmla="val f2"/>
                <a:gd name="f82" fmla="val f3"/>
                <a:gd name="f83" fmla="val f4"/>
                <a:gd name="f84" fmla="+- f83 0 f81"/>
                <a:gd name="f85" fmla="+- f82 0 f81"/>
                <a:gd name="f86" fmla="*/ f85 1 294"/>
                <a:gd name="f87" fmla="*/ f84 1 568"/>
                <a:gd name="f88" fmla="*/ 0 1 f86"/>
                <a:gd name="f89" fmla="*/ f82 1 f86"/>
                <a:gd name="f90" fmla="*/ 0 1 f87"/>
                <a:gd name="f91" fmla="*/ f83 1 f87"/>
                <a:gd name="f92" fmla="*/ f88 f79 1"/>
                <a:gd name="f93" fmla="*/ f89 f79 1"/>
                <a:gd name="f94" fmla="*/ f91 f80 1"/>
                <a:gd name="f95" fmla="*/ f90 f8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2" t="f95" r="f93" b="f94"/>
              <a:pathLst>
                <a:path w="294" h="56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9"/>
                    <a:pt x="f38" y="f7"/>
                    <a:pt x="f3" y="f2"/>
                  </a:cubicBezTo>
                  <a:cubicBezTo>
                    <a:pt x="f39" y="f2"/>
                    <a:pt x="f39" y="f2"/>
                    <a:pt x="f39" y="f2"/>
                  </a:cubicBezTo>
                  <a:cubicBezTo>
                    <a:pt x="f40" y="f7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50"/>
                  </a:cubicBezTo>
                  <a:cubicBezTo>
                    <a:pt x="f51" y="f52"/>
                    <a:pt x="f53" y="f54"/>
                    <a:pt x="f55" y="f56"/>
                  </a:cubicBezTo>
                  <a:cubicBezTo>
                    <a:pt x="f57" y="f58"/>
                    <a:pt x="f59" y="f25"/>
                    <a:pt x="f60" y="f61"/>
                  </a:cubicBezTo>
                  <a:cubicBezTo>
                    <a:pt x="f62" y="f63"/>
                    <a:pt x="f64" y="f65"/>
                    <a:pt x="f66" y="f67"/>
                  </a:cubicBezTo>
                  <a:cubicBezTo>
                    <a:pt x="f68" y="f69"/>
                    <a:pt x="f70" y="f71"/>
                    <a:pt x="f2" y="f72"/>
                  </a:cubicBezTo>
                  <a:cubicBezTo>
                    <a:pt x="f70" y="f73"/>
                    <a:pt x="f74" y="f75"/>
                    <a:pt x="f76" y="f4"/>
                  </a:cubicBezTo>
                  <a:cubicBezTo>
                    <a:pt x="f76" y="f77"/>
                    <a:pt x="f76" y="f78"/>
                    <a:pt x="f5" y="f6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4" name="Freeform 35"/>
            <p:cNvSpPr/>
            <p:nvPr/>
          </p:nvSpPr>
          <p:spPr>
            <a:xfrm>
              <a:off x="1073350" y="6600340"/>
              <a:ext cx="120709" cy="2529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"/>
                <a:gd name="f4" fmla="val 53"/>
                <a:gd name="f5" fmla="val 5"/>
                <a:gd name="f6" fmla="val 18"/>
                <a:gd name="f7" fmla="val 12"/>
                <a:gd name="f8" fmla="val 36"/>
                <a:gd name="f9" fmla="val 19"/>
                <a:gd name="f10" fmla="val 16"/>
                <a:gd name="f11" fmla="val 8"/>
                <a:gd name="f12" fmla="*/ f0 1 25"/>
                <a:gd name="f13" fmla="*/ f1 1 53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25"/>
                <a:gd name="f20" fmla="*/ f17 1 53"/>
                <a:gd name="f21" fmla="*/ 0 1 f19"/>
                <a:gd name="f22" fmla="*/ f15 1 f19"/>
                <a:gd name="f23" fmla="*/ 0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5" h="5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5" name="Freeform 36"/>
            <p:cNvSpPr/>
            <p:nvPr/>
          </p:nvSpPr>
          <p:spPr>
            <a:xfrm>
              <a:off x="973726" y="5897166"/>
              <a:ext cx="137955" cy="6744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"/>
                <a:gd name="f4" fmla="val 141"/>
                <a:gd name="f5" fmla="val 30"/>
                <a:gd name="f6" fmla="val 2"/>
                <a:gd name="f7" fmla="val 60"/>
                <a:gd name="f8" fmla="val 7"/>
                <a:gd name="f9" fmla="val 89"/>
                <a:gd name="f10" fmla="val 11"/>
                <a:gd name="f11" fmla="val 98"/>
                <a:gd name="f12" fmla="val 14"/>
                <a:gd name="f13" fmla="val 108"/>
                <a:gd name="f14" fmla="val 18"/>
                <a:gd name="f15" fmla="val 117"/>
                <a:gd name="f16" fmla="val 22"/>
                <a:gd name="f17" fmla="val 125"/>
                <a:gd name="f18" fmla="val 25"/>
                <a:gd name="f19" fmla="val 133"/>
                <a:gd name="f20" fmla="val 28"/>
                <a:gd name="f21" fmla="val 139"/>
                <a:gd name="f22" fmla="val 137"/>
                <a:gd name="f23" fmla="val 27"/>
                <a:gd name="f24" fmla="val 135"/>
                <a:gd name="f25" fmla="val 16"/>
                <a:gd name="f26" fmla="val 10"/>
                <a:gd name="f27" fmla="val 8"/>
                <a:gd name="f28" fmla="val 5"/>
                <a:gd name="f29" fmla="val 15"/>
                <a:gd name="f30" fmla="val 4"/>
                <a:gd name="f31" fmla="val 1"/>
                <a:gd name="f32" fmla="val 3"/>
                <a:gd name="f33" fmla="*/ f0 1 29"/>
                <a:gd name="f34" fmla="*/ f1 1 141"/>
                <a:gd name="f35" fmla="val f2"/>
                <a:gd name="f36" fmla="val f3"/>
                <a:gd name="f37" fmla="val f4"/>
                <a:gd name="f38" fmla="+- f37 0 f35"/>
                <a:gd name="f39" fmla="+- f36 0 f35"/>
                <a:gd name="f40" fmla="*/ f39 1 29"/>
                <a:gd name="f41" fmla="*/ f38 1 141"/>
                <a:gd name="f42" fmla="*/ 0 1 f40"/>
                <a:gd name="f43" fmla="*/ f36 1 f40"/>
                <a:gd name="f44" fmla="*/ 0 1 f41"/>
                <a:gd name="f45" fmla="*/ f37 1 f41"/>
                <a:gd name="f46" fmla="*/ f42 f33 1"/>
                <a:gd name="f47" fmla="*/ f43 f33 1"/>
                <a:gd name="f48" fmla="*/ f45 f34 1"/>
                <a:gd name="f49" fmla="*/ f44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29" h="141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3" y="f4"/>
                  </a:cubicBezTo>
                  <a:cubicBezTo>
                    <a:pt x="f20" y="f21"/>
                    <a:pt x="f20" y="f22"/>
                    <a:pt x="f23" y="f24"/>
                  </a:cubicBezTo>
                  <a:cubicBezTo>
                    <a:pt x="f25" y="f11"/>
                    <a:pt x="f26" y="f7"/>
                    <a:pt x="f27" y="f16"/>
                  </a:cubicBezTo>
                  <a:cubicBezTo>
                    <a:pt x="f8" y="f14"/>
                    <a:pt x="f28" y="f29"/>
                    <a:pt x="f30" y="f10"/>
                  </a:cubicBezTo>
                  <a:cubicBezTo>
                    <a:pt x="f6" y="f8"/>
                    <a:pt x="f31" y="f32"/>
                    <a:pt x="f2" y="f2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6" name="Freeform 37"/>
            <p:cNvSpPr/>
            <p:nvPr/>
          </p:nvSpPr>
          <p:spPr>
            <a:xfrm>
              <a:off x="973726" y="5772625"/>
              <a:ext cx="38322" cy="2280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26"/>
                <a:gd name="f6" fmla="val 1"/>
                <a:gd name="f7" fmla="val 29"/>
                <a:gd name="f8" fmla="val 2"/>
                <a:gd name="f9" fmla="val 33"/>
                <a:gd name="f10" fmla="val 4"/>
                <a:gd name="f11" fmla="val 37"/>
                <a:gd name="f12" fmla="val 5"/>
                <a:gd name="f13" fmla="val 41"/>
                <a:gd name="f14" fmla="val 7"/>
                <a:gd name="f15" fmla="val 44"/>
                <a:gd name="f16" fmla="val 38"/>
                <a:gd name="f17" fmla="val 28"/>
                <a:gd name="f18" fmla="val 19"/>
                <a:gd name="f19" fmla="val 12"/>
                <a:gd name="f20" fmla="val 3"/>
                <a:gd name="f21" fmla="val 6"/>
                <a:gd name="f22" fmla="val 11"/>
                <a:gd name="f23" fmla="*/ f0 1 8"/>
                <a:gd name="f24" fmla="*/ f1 1 48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8"/>
                <a:gd name="f31" fmla="*/ f28 1 48"/>
                <a:gd name="f32" fmla="*/ 0 1 f30"/>
                <a:gd name="f33" fmla="*/ f26 1 f30"/>
                <a:gd name="f34" fmla="*/ 0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8" h="48">
                  <a:moveTo>
                    <a:pt x="f2" y="f5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3" y="f4"/>
                  </a:cubicBezTo>
                  <a:cubicBezTo>
                    <a:pt x="f14" y="f16"/>
                    <a:pt x="f14" y="f17"/>
                    <a:pt x="f14" y="f18"/>
                  </a:cubicBezTo>
                  <a:cubicBezTo>
                    <a:pt x="f12" y="f19"/>
                    <a:pt x="f20" y="f21"/>
                    <a:pt x="f2" y="f2"/>
                  </a:cubicBezTo>
                  <a:cubicBezTo>
                    <a:pt x="f2" y="f6"/>
                    <a:pt x="f2" y="f20"/>
                    <a:pt x="f2" y="f10"/>
                  </a:cubicBezTo>
                  <a:cubicBezTo>
                    <a:pt x="f2" y="f22"/>
                    <a:pt x="f2" y="f18"/>
                    <a:pt x="f2" y="f5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7" name="Freeform 38"/>
            <p:cNvSpPr/>
            <p:nvPr/>
          </p:nvSpPr>
          <p:spPr>
            <a:xfrm>
              <a:off x="1006297" y="6322518"/>
              <a:ext cx="210760" cy="5307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4"/>
                <a:gd name="f4" fmla="val 111"/>
                <a:gd name="f5" fmla="val 11"/>
                <a:gd name="f6" fmla="val 28"/>
                <a:gd name="f7" fmla="val 7"/>
                <a:gd name="f8" fmla="val 19"/>
                <a:gd name="f9" fmla="val 4"/>
                <a:gd name="f10" fmla="val 9"/>
                <a:gd name="f11" fmla="val 3"/>
                <a:gd name="f12" fmla="val 16"/>
                <a:gd name="f13" fmla="val 33"/>
                <a:gd name="f14" fmla="val 49"/>
                <a:gd name="f15" fmla="val 12"/>
                <a:gd name="f16" fmla="val 52"/>
                <a:gd name="f17" fmla="val 13"/>
                <a:gd name="f18" fmla="val 55"/>
                <a:gd name="f19" fmla="val 14"/>
                <a:gd name="f20" fmla="val 58"/>
                <a:gd name="f21" fmla="val 22"/>
                <a:gd name="f22" fmla="val 76"/>
                <a:gd name="f23" fmla="val 30"/>
                <a:gd name="f24" fmla="val 94"/>
                <a:gd name="f25" fmla="val 39"/>
                <a:gd name="f26" fmla="val 35"/>
                <a:gd name="f27" fmla="val 92"/>
                <a:gd name="f28" fmla="val 72"/>
                <a:gd name="f29" fmla="val 18"/>
                <a:gd name="f30" fmla="val 15"/>
                <a:gd name="f31" fmla="val 36"/>
                <a:gd name="f32" fmla="*/ f0 1 44"/>
                <a:gd name="f33" fmla="*/ f1 1 111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44"/>
                <a:gd name="f40" fmla="*/ f37 1 111"/>
                <a:gd name="f41" fmla="*/ 0 1 f39"/>
                <a:gd name="f42" fmla="*/ f35 1 f39"/>
                <a:gd name="f43" fmla="*/ 0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44" h="111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7" y="f13"/>
                    <a:pt x="f5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6" y="f27"/>
                    <a:pt x="f6" y="f28"/>
                    <a:pt x="f21" y="f16"/>
                  </a:cubicBezTo>
                  <a:cubicBezTo>
                    <a:pt x="f29" y="f3"/>
                    <a:pt x="f30" y="f31"/>
                    <a:pt x="f5" y="f6"/>
                  </a:cubicBezTo>
                  <a:close/>
                </a:path>
              </a:pathLst>
            </a:custGeom>
            <a:solidFill>
              <a:srgbClr val="647252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</p:grpSp>
      <p:sp>
        <p:nvSpPr>
          <p:cNvPr id="28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647252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29" name="Title Placeholder 1"/>
          <p:cNvSpPr txBox="1">
            <a:spLocks noGrp="1"/>
          </p:cNvSpPr>
          <p:nvPr>
            <p:ph type="title"/>
          </p:nvPr>
        </p:nvSpPr>
        <p:spPr>
          <a:xfrm>
            <a:off x="2592927" y="624105"/>
            <a:ext cx="8911687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0" name="Text Placeholder 2"/>
          <p:cNvSpPr txBox="1">
            <a:spLocks noGrp="1"/>
          </p:cNvSpPr>
          <p:nvPr>
            <p:ph type="body" idx="1"/>
          </p:nvPr>
        </p:nvSpPr>
        <p:spPr>
          <a:xfrm>
            <a:off x="2589215" y="2133596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10361615" y="6130439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fld id="{F530BE82-C337-4818-9030-DFA8F0BC16B1}" type="datetime1">
              <a:rPr lang="en-US"/>
              <a:pPr lvl="0"/>
              <a:t>6/20/2017</a:t>
            </a:fld>
            <a:endParaRPr lang="en-US"/>
          </a:p>
        </p:txBody>
      </p:sp>
      <p:sp>
        <p:nvSpPr>
          <p:cNvPr id="32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2589215" y="6135806"/>
            <a:ext cx="76199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endParaRPr lang="en-US"/>
          </a:p>
        </p:txBody>
      </p:sp>
      <p:sp>
        <p:nvSpPr>
          <p:cNvPr id="33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531815" y="787783"/>
            <a:ext cx="77976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000" b="0" i="0" u="none" strike="noStrike" kern="1200" cap="none" spc="0" baseline="0">
                <a:solidFill>
                  <a:srgbClr val="FEFFFF"/>
                </a:solidFill>
                <a:uFillTx/>
                <a:latin typeface="Century Gothic"/>
              </a:defRPr>
            </a:lvl1pPr>
          </a:lstStyle>
          <a:p>
            <a:pPr lvl="0"/>
            <a:fld id="{F761A00E-3070-411D-82F7-BC78DFB82115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3600" b="0" i="0" u="none" strike="noStrike" kern="1200" cap="none" spc="0" baseline="0">
          <a:solidFill>
            <a:srgbClr val="262626"/>
          </a:solidFill>
          <a:uFillTx/>
          <a:latin typeface="Century Gothic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78712"/>
        </a:buClr>
        <a:buSzPct val="100000"/>
        <a:buFont typeface="Wingdings 3"/>
        <a:buChar char="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Century Gothic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78712"/>
        </a:buClr>
        <a:buSzPct val="100000"/>
        <a:buFont typeface="Wingdings 3"/>
        <a:buChar char="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Century Gothic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78712"/>
        </a:buClr>
        <a:buSzPct val="100000"/>
        <a:buFont typeface="Wingdings 3"/>
        <a:buChar char="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Century Gothic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78712"/>
        </a:buClr>
        <a:buSzPct val="100000"/>
        <a:buFont typeface="Wingdings 3"/>
        <a:buChar char=""/>
        <a:tabLst/>
        <a:defRPr lang="cs-CZ" sz="1200" b="0" i="0" u="none" strike="noStrike" kern="1200" cap="none" spc="0" baseline="0">
          <a:solidFill>
            <a:srgbClr val="404040"/>
          </a:solidFill>
          <a:uFillTx/>
          <a:latin typeface="Century Gothic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78712"/>
        </a:buClr>
        <a:buSzPct val="100000"/>
        <a:buFont typeface="Wingdings 3"/>
        <a:buChar char=""/>
        <a:tabLst/>
        <a:defRPr lang="cs-CZ" sz="1200" b="0" i="0" u="none" strike="noStrike" kern="1200" cap="none" spc="0" baseline="0">
          <a:solidFill>
            <a:srgbClr val="404040"/>
          </a:solidFill>
          <a:uFillTx/>
          <a:latin typeface="Century Gothic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3052852" y="-730879"/>
            <a:ext cx="8915400" cy="2262783"/>
          </a:xfrm>
        </p:spPr>
        <p:txBody>
          <a:bodyPr/>
          <a:lstStyle/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Vysoká škola technická a ekonomická v Českých Budějovicích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2958714" y="2162967"/>
            <a:ext cx="9009528" cy="1262813"/>
          </a:xfrm>
        </p:spPr>
        <p:txBody>
          <a:bodyPr>
            <a:noAutofit/>
          </a:bodyPr>
          <a:lstStyle/>
          <a:p>
            <a:pPr lvl="0"/>
            <a:r>
              <a:rPr lang="cs-CZ" sz="3200" b="1">
                <a:solidFill>
                  <a:srgbClr val="000000"/>
                </a:solidFill>
                <a:latin typeface="Arial" pitchFamily="34"/>
                <a:cs typeface="Arial" pitchFamily="34"/>
              </a:rPr>
              <a:t>ANALÝZA DOPRAVNÍ INFRASTRUKTURY V CENTRU</a:t>
            </a:r>
            <a:r>
              <a:rPr lang="cs-CZ" sz="320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3200" b="1">
                <a:solidFill>
                  <a:srgbClr val="000000"/>
                </a:solidFill>
                <a:latin typeface="Arial" pitchFamily="34"/>
                <a:cs typeface="Arial" pitchFamily="34"/>
              </a:rPr>
              <a:t>ČESKÝCH BUDĚJOVIC A NÁVRH OPATŘENÍ ZLEPŠUJÍCÍCH PODMÍNKY PRO POHYB CHODCŮ A CYKLISTŮ</a:t>
            </a:r>
          </a:p>
          <a:p>
            <a:pPr lvl="0"/>
            <a:endParaRPr lang="cs-CZ" sz="320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Autor bakalářské práce : Stephanie Sezemská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Vedoucí bakalářské práce : Ing. arch. Filip Landa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Oponent bakalářské práce: Mgr. Jana Hlebová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České Budějovice, červen 2017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746" y="160303"/>
            <a:ext cx="1323978" cy="1371600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 txBox="1">
            <a:spLocks noGrp="1"/>
          </p:cNvSpPr>
          <p:nvPr>
            <p:ph type="title"/>
          </p:nvPr>
        </p:nvSpPr>
        <p:spPr>
          <a:xfrm>
            <a:off x="5258851" y="4243072"/>
            <a:ext cx="8911687" cy="1280891"/>
          </a:xfrm>
        </p:spPr>
        <p:txBody>
          <a:bodyPr/>
          <a:lstStyle/>
          <a:p>
            <a:pPr lvl="0"/>
            <a:r>
              <a:rPr lang="cs-CZ" sz="4000">
                <a:latin typeface="Arial" pitchFamily="34"/>
                <a:cs typeface="Arial" pitchFamily="34"/>
              </a:rPr>
              <a:t>Děkuji za pozornost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>
                <a:latin typeface="Arial" pitchFamily="34"/>
                <a:cs typeface="Arial" pitchFamily="34"/>
              </a:rPr>
              <a:t>Obsah prezentace: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589215" y="2404058"/>
            <a:ext cx="8915400" cy="3777624"/>
          </a:xfrm>
        </p:spPr>
        <p:txBody>
          <a:bodyPr/>
          <a:lstStyle/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1. Motivace a důvody k řešení daného problému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2. Cíl práce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3. Výzkumné otázky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4. Použité metody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5. Dosažené výsledky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6. Závěrečné shrnutí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7. Otázky vedoucího a oponenta</a:t>
            </a:r>
          </a:p>
          <a:p>
            <a:pPr lvl="0"/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>
                <a:solidFill>
                  <a:srgbClr val="000000"/>
                </a:solidFill>
                <a:latin typeface="Arial" pitchFamily="34"/>
                <a:cs typeface="Arial" pitchFamily="34"/>
              </a:rPr>
              <a:t>Motivace a důvody k řešení daného problému</a:t>
            </a:r>
            <a:r>
              <a:rPr lang="cs-CZ" sz="3200"/>
              <a:t/>
            </a:r>
            <a:br>
              <a:rPr lang="cs-CZ" sz="3200"/>
            </a:br>
            <a:endParaRPr lang="cs-CZ" sz="3200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589215" y="3331332"/>
            <a:ext cx="8915400" cy="3777624"/>
          </a:xfrm>
        </p:spPr>
        <p:txBody>
          <a:bodyPr/>
          <a:lstStyle/>
          <a:p>
            <a:pPr lvl="0"/>
            <a:r>
              <a:rPr lang="cs-CZ" sz="2000">
                <a:latin typeface="Arial" pitchFamily="34"/>
                <a:cs typeface="Arial" pitchFamily="34"/>
              </a:rPr>
              <a:t>Místo bydliště v  Českých Budějovicích</a:t>
            </a:r>
          </a:p>
          <a:p>
            <a:pPr lvl="0"/>
            <a:r>
              <a:rPr lang="cs-CZ" sz="2000">
                <a:latin typeface="Arial" pitchFamily="34"/>
                <a:cs typeface="Arial" pitchFamily="34"/>
              </a:rPr>
              <a:t>Setkání s dopravními problémy města v každodenním životě</a:t>
            </a:r>
          </a:p>
          <a:p>
            <a:pPr lvl="0"/>
            <a:r>
              <a:rPr lang="cs-CZ" sz="2000">
                <a:latin typeface="Arial" pitchFamily="34"/>
                <a:cs typeface="Arial" pitchFamily="34"/>
              </a:rPr>
              <a:t>Prohloubení znalostí</a:t>
            </a:r>
          </a:p>
          <a:p>
            <a:pPr marL="0" lvl="0" indent="0">
              <a:buNone/>
            </a:pPr>
            <a:endParaRPr lang="cs-CZ"/>
          </a:p>
          <a:p>
            <a:pPr lvl="0"/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>
                <a:solidFill>
                  <a:srgbClr val="000000"/>
                </a:solidFill>
                <a:latin typeface="Arial" pitchFamily="34"/>
                <a:cs typeface="Arial" pitchFamily="34"/>
              </a:rPr>
              <a:t>Cíl práce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589215" y="2771281"/>
            <a:ext cx="8915400" cy="3777624"/>
          </a:xfrm>
        </p:spPr>
        <p:txBody>
          <a:bodyPr/>
          <a:lstStyle/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Zhodnocení podmínek pro pěší a cyklistický pohyb v centru města Českých Budějovic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Návrhy změn a opatření vedoucí ke zklidnění automobilové dopravy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Terénní průzkum s grafickými přílohami</a:t>
            </a:r>
          </a:p>
          <a:p>
            <a:pPr lvl="0"/>
            <a:endParaRPr lang="cs-CZ"/>
          </a:p>
          <a:p>
            <a:pPr marL="0" lvl="0" indent="0">
              <a:buNone/>
            </a:pPr>
            <a:endParaRPr lang="cs-CZ"/>
          </a:p>
          <a:p>
            <a:pPr marL="0" lvl="0" indent="0">
              <a:buNone/>
            </a:pPr>
            <a:endParaRPr lang="cs-CZ"/>
          </a:p>
          <a:p>
            <a:pPr lvl="0"/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>
                <a:solidFill>
                  <a:srgbClr val="000000"/>
                </a:solidFill>
                <a:latin typeface="Arial" pitchFamily="34"/>
                <a:cs typeface="Arial" pitchFamily="34"/>
              </a:rPr>
              <a:t>Výzkumné otázky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589215" y="2841936"/>
            <a:ext cx="8915400" cy="3777624"/>
          </a:xfrm>
        </p:spPr>
        <p:txBody>
          <a:bodyPr/>
          <a:lstStyle/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Jsou účastníci dopravního provozu dostatečně informováni o dopravním úseku?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Je dopravní značení v daném úseku v souladu s příslušnými zákony a vyhláškami?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Jaké jsou podmínky pro cyklistický a pěší pohyb v daném úseku?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>
                <a:latin typeface="Arial" pitchFamily="34"/>
                <a:cs typeface="Arial" pitchFamily="34"/>
              </a:rPr>
              <a:t>Použité metody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434663" y="3292699"/>
            <a:ext cx="8915400" cy="3777624"/>
          </a:xfrm>
        </p:spPr>
        <p:txBody>
          <a:bodyPr/>
          <a:lstStyle/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Fyzický průzkum daného úseku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Analýza dopravního značení v úseku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Vyhodnocení úseků</a:t>
            </a:r>
          </a:p>
          <a:p>
            <a:pPr lvl="0"/>
            <a:endParaRPr lang="cs-CZ"/>
          </a:p>
        </p:txBody>
      </p:sp>
      <p:pic>
        <p:nvPicPr>
          <p:cNvPr id="4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2883" y="1385928"/>
            <a:ext cx="4609956" cy="4220577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>
                <a:latin typeface="Arial" pitchFamily="34"/>
                <a:cs typeface="Arial" pitchFamily="34"/>
              </a:rPr>
              <a:t>Dosažené výsledky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592927" y="3241182"/>
            <a:ext cx="8915400" cy="3777624"/>
          </a:xfrm>
        </p:spPr>
        <p:txBody>
          <a:bodyPr/>
          <a:lstStyle/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Šířkové uspořádání odpovídá zákonným normám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Účastníci jsou informováni o dopravním úseku vyjma několika částí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Chybí v některých částech signální a vodící pásy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Problém v ulici Krajinská s automobily</a:t>
            </a:r>
          </a:p>
          <a:p>
            <a:pPr lvl="0"/>
            <a:endParaRPr lang="cs-CZ"/>
          </a:p>
          <a:p>
            <a:pPr lvl="0"/>
            <a:endParaRPr lang="cs-CZ"/>
          </a:p>
          <a:p>
            <a:pPr lvl="0"/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>
                <a:latin typeface="Arial" pitchFamily="34"/>
                <a:cs typeface="Arial" pitchFamily="34"/>
              </a:rPr>
              <a:t>Závěrečné shrnutí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589215" y="3408608"/>
            <a:ext cx="8915400" cy="3777624"/>
          </a:xfrm>
        </p:spPr>
        <p:txBody>
          <a:bodyPr/>
          <a:lstStyle/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Město podporuje cyklistický pohyb</a:t>
            </a: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Dopravní problémy ve městě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>
                <a:solidFill>
                  <a:srgbClr val="000000"/>
                </a:solidFill>
                <a:latin typeface="Arial" pitchFamily="34"/>
                <a:cs typeface="Arial" pitchFamily="34"/>
              </a:rPr>
              <a:t>Otázky vedoucího práce a oponenta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589215" y="2854820"/>
            <a:ext cx="8915400" cy="3777624"/>
          </a:xfrm>
        </p:spPr>
        <p:txBody>
          <a:bodyPr/>
          <a:lstStyle/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Jaký je váš názor na parkování na Náměstí Přemysla Otakara II. v ČB? Ponechat, zrušit, omezit – za jakých podmínek a opatření? </a:t>
            </a:r>
          </a:p>
          <a:p>
            <a:pPr lvl="0"/>
            <a:endParaRPr lang="cs-CZ" sz="200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0"/>
            <a:r>
              <a:rPr lang="cs-CZ" sz="2000">
                <a:solidFill>
                  <a:srgbClr val="000000"/>
                </a:solidFill>
                <a:latin typeface="Arial" pitchFamily="34"/>
                <a:cs typeface="Arial" pitchFamily="34"/>
              </a:rPr>
              <a:t>Zajímala se studentka o informace ohledně vandalismu projevujícím se na dopravním značení? Nedostatky na které upozornila, mohly být ( nebo i opakovaně mohou být ) důsledkem vandalismu ( otáčení dopravních značek, jejich ničení ) a ne na straně projektanta, města, případně dopravní policie.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tébl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275</Words>
  <Application>Microsoft Office PowerPoint</Application>
  <PresentationFormat>Širokoúhlá obrazovka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Stébla</vt:lpstr>
      <vt:lpstr>Vysoká škola technická a ekonomická v Českých Budějovicích</vt:lpstr>
      <vt:lpstr>Obsah prezentace:</vt:lpstr>
      <vt:lpstr>Motivace a důvody k řešení daného problému </vt:lpstr>
      <vt:lpstr>Cíl práce</vt:lpstr>
      <vt:lpstr>Výzkumné otázky</vt:lpstr>
      <vt:lpstr>Použité metody</vt:lpstr>
      <vt:lpstr>Dosažené výsledky</vt:lpstr>
      <vt:lpstr>Závěrečné shrnutí</vt:lpstr>
      <vt:lpstr>Otázky vedoucího práce a oponenta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Stephanie Sezemská</dc:creator>
  <cp:lastModifiedBy>Stephanie Sezemská</cp:lastModifiedBy>
  <cp:revision>3</cp:revision>
  <dcterms:created xsi:type="dcterms:W3CDTF">2017-06-20T17:07:16Z</dcterms:created>
  <dcterms:modified xsi:type="dcterms:W3CDTF">2017-06-20T18:06:28Z</dcterms:modified>
</cp:coreProperties>
</file>